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42" r:id="rId2"/>
    <p:sldId id="365"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F8EB"/>
    <a:srgbClr val="0098C6"/>
    <a:srgbClr val="9CA58C"/>
    <a:srgbClr val="66BBCC"/>
    <a:srgbClr val="CBD6B5"/>
    <a:srgbClr val="EBD9B6"/>
    <a:srgbClr val="654105"/>
    <a:srgbClr val="7C5008"/>
    <a:srgbClr val="02B9F0"/>
    <a:srgbClr val="D5A6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43D5C3-02F3-48F6-A336-81B61378961F}" v="26" dt="2024-03-01T16:16:37.2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95" autoAdjust="0"/>
    <p:restoredTop sz="86447"/>
  </p:normalViewPr>
  <p:slideViewPr>
    <p:cSldViewPr snapToGrid="0" snapToObjects="1">
      <p:cViewPr varScale="1">
        <p:scale>
          <a:sx n="128" d="100"/>
          <a:sy n="128" d="100"/>
        </p:scale>
        <p:origin x="560" y="176"/>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8D43D5C3-02F3-48F6-A336-81B61378961F}"/>
    <pc:docChg chg="undo custSel addSld delSld modSld">
      <pc:chgData name="Bess Dunlevy" userId="dd4b9a8537dbe9d0" providerId="LiveId" clId="{8D43D5C3-02F3-48F6-A336-81B61378961F}" dt="2024-03-01T16:16:47.653" v="340" actId="1076"/>
      <pc:docMkLst>
        <pc:docMk/>
      </pc:docMkLst>
      <pc:sldChg chg="addSp delSp modSp mod">
        <pc:chgData name="Bess Dunlevy" userId="dd4b9a8537dbe9d0" providerId="LiveId" clId="{8D43D5C3-02F3-48F6-A336-81B61378961F}" dt="2024-03-01T16:16:47.653" v="340" actId="1076"/>
        <pc:sldMkLst>
          <pc:docMk/>
          <pc:sldMk cId="1508588292" sldId="342"/>
        </pc:sldMkLst>
        <pc:spChg chg="mod">
          <ac:chgData name="Bess Dunlevy" userId="dd4b9a8537dbe9d0" providerId="LiveId" clId="{8D43D5C3-02F3-48F6-A336-81B61378961F}" dt="2024-03-01T15:58:40.499" v="29" actId="20577"/>
          <ac:spMkLst>
            <pc:docMk/>
            <pc:sldMk cId="1508588292" sldId="342"/>
            <ac:spMk id="33" creationId="{143A449B-AAB7-994A-92CE-8F48E2CA7DF6}"/>
          </ac:spMkLst>
        </pc:spChg>
        <pc:picChg chg="del">
          <ac:chgData name="Bess Dunlevy" userId="dd4b9a8537dbe9d0" providerId="LiveId" clId="{8D43D5C3-02F3-48F6-A336-81B61378961F}" dt="2024-03-01T15:58:44.820" v="30" actId="478"/>
          <ac:picMkLst>
            <pc:docMk/>
            <pc:sldMk cId="1508588292" sldId="342"/>
            <ac:picMk id="3" creationId="{B6FA8B4B-56B6-8DF9-1517-63941D7B5E07}"/>
          </ac:picMkLst>
        </pc:picChg>
        <pc:picChg chg="del">
          <ac:chgData name="Bess Dunlevy" userId="dd4b9a8537dbe9d0" providerId="LiveId" clId="{8D43D5C3-02F3-48F6-A336-81B61378961F}" dt="2024-03-01T15:58:44.820" v="30" actId="478"/>
          <ac:picMkLst>
            <pc:docMk/>
            <pc:sldMk cId="1508588292" sldId="342"/>
            <ac:picMk id="5" creationId="{AEBF5BCF-9DF0-C091-9821-B02B7C45630B}"/>
          </ac:picMkLst>
        </pc:picChg>
        <pc:picChg chg="add mod">
          <ac:chgData name="Bess Dunlevy" userId="dd4b9a8537dbe9d0" providerId="LiveId" clId="{8D43D5C3-02F3-48F6-A336-81B61378961F}" dt="2024-03-01T16:16:47.653" v="340" actId="1076"/>
          <ac:picMkLst>
            <pc:docMk/>
            <pc:sldMk cId="1508588292" sldId="342"/>
            <ac:picMk id="6" creationId="{24DA46BC-CB2B-27AA-8C4A-B58AAAE21E49}"/>
          </ac:picMkLst>
        </pc:picChg>
        <pc:picChg chg="del">
          <ac:chgData name="Bess Dunlevy" userId="dd4b9a8537dbe9d0" providerId="LiveId" clId="{8D43D5C3-02F3-48F6-A336-81B61378961F}" dt="2024-03-01T15:58:44.820" v="30" actId="478"/>
          <ac:picMkLst>
            <pc:docMk/>
            <pc:sldMk cId="1508588292" sldId="342"/>
            <ac:picMk id="7" creationId="{1ABF55F9-B24D-EB84-0B9C-F23E5B0A5BF6}"/>
          </ac:picMkLst>
        </pc:picChg>
        <pc:picChg chg="del">
          <ac:chgData name="Bess Dunlevy" userId="dd4b9a8537dbe9d0" providerId="LiveId" clId="{8D43D5C3-02F3-48F6-A336-81B61378961F}" dt="2024-03-01T15:58:44.820" v="30" actId="478"/>
          <ac:picMkLst>
            <pc:docMk/>
            <pc:sldMk cId="1508588292" sldId="342"/>
            <ac:picMk id="8" creationId="{A787BBB3-D119-27FE-1D49-8EC55857038D}"/>
          </ac:picMkLst>
        </pc:picChg>
      </pc:sldChg>
      <pc:sldChg chg="del">
        <pc:chgData name="Bess Dunlevy" userId="dd4b9a8537dbe9d0" providerId="LiveId" clId="{8D43D5C3-02F3-48F6-A336-81B61378961F}" dt="2024-03-01T15:58:52.884" v="32" actId="47"/>
        <pc:sldMkLst>
          <pc:docMk/>
          <pc:sldMk cId="1179924037" sldId="353"/>
        </pc:sldMkLst>
      </pc:sldChg>
      <pc:sldChg chg="del">
        <pc:chgData name="Bess Dunlevy" userId="dd4b9a8537dbe9d0" providerId="LiveId" clId="{8D43D5C3-02F3-48F6-A336-81B61378961F}" dt="2024-03-01T15:58:50.951" v="31" actId="47"/>
        <pc:sldMkLst>
          <pc:docMk/>
          <pc:sldMk cId="3611836273" sldId="354"/>
        </pc:sldMkLst>
      </pc:sldChg>
      <pc:sldChg chg="delSp modSp del mod">
        <pc:chgData name="Bess Dunlevy" userId="dd4b9a8537dbe9d0" providerId="LiveId" clId="{8D43D5C3-02F3-48F6-A336-81B61378961F}" dt="2024-03-01T16:14:22.532" v="310" actId="47"/>
        <pc:sldMkLst>
          <pc:docMk/>
          <pc:sldMk cId="1768034332" sldId="355"/>
        </pc:sldMkLst>
        <pc:spChg chg="mod">
          <ac:chgData name="Bess Dunlevy" userId="dd4b9a8537dbe9d0" providerId="LiveId" clId="{8D43D5C3-02F3-48F6-A336-81B61378961F}" dt="2024-03-01T15:59:10.947" v="60" actId="20577"/>
          <ac:spMkLst>
            <pc:docMk/>
            <pc:sldMk cId="1768034332" sldId="355"/>
            <ac:spMk id="2" creationId="{D3216E15-047D-993A-69FB-C75D946D8155}"/>
          </ac:spMkLst>
        </pc:spChg>
        <pc:spChg chg="del">
          <ac:chgData name="Bess Dunlevy" userId="dd4b9a8537dbe9d0" providerId="LiveId" clId="{8D43D5C3-02F3-48F6-A336-81B61378961F}" dt="2024-03-01T15:59:02.594" v="35" actId="478"/>
          <ac:spMkLst>
            <pc:docMk/>
            <pc:sldMk cId="1768034332" sldId="355"/>
            <ac:spMk id="3" creationId="{490309F4-BC16-288C-8E08-03940E0D15F4}"/>
          </ac:spMkLst>
        </pc:spChg>
        <pc:spChg chg="del">
          <ac:chgData name="Bess Dunlevy" userId="dd4b9a8537dbe9d0" providerId="LiveId" clId="{8D43D5C3-02F3-48F6-A336-81B61378961F}" dt="2024-03-01T15:59:17.561" v="61" actId="478"/>
          <ac:spMkLst>
            <pc:docMk/>
            <pc:sldMk cId="1768034332" sldId="355"/>
            <ac:spMk id="6" creationId="{23A37327-7B1B-4549-FF9D-9F7F9ABE70EA}"/>
          </ac:spMkLst>
        </pc:spChg>
        <pc:spChg chg="del">
          <ac:chgData name="Bess Dunlevy" userId="dd4b9a8537dbe9d0" providerId="LiveId" clId="{8D43D5C3-02F3-48F6-A336-81B61378961F}" dt="2024-03-01T15:58:58.833" v="33" actId="478"/>
          <ac:spMkLst>
            <pc:docMk/>
            <pc:sldMk cId="1768034332" sldId="355"/>
            <ac:spMk id="83" creationId="{06A091B6-7951-4E6E-E519-7E575C994306}"/>
          </ac:spMkLst>
        </pc:spChg>
        <pc:picChg chg="del">
          <ac:chgData name="Bess Dunlevy" userId="dd4b9a8537dbe9d0" providerId="LiveId" clId="{8D43D5C3-02F3-48F6-A336-81B61378961F}" dt="2024-03-01T15:59:00.745" v="34" actId="478"/>
          <ac:picMkLst>
            <pc:docMk/>
            <pc:sldMk cId="1768034332" sldId="355"/>
            <ac:picMk id="82" creationId="{960052D5-3E64-55AA-769F-924A21F975B4}"/>
          </ac:picMkLst>
        </pc:picChg>
      </pc:sldChg>
      <pc:sldChg chg="del">
        <pc:chgData name="Bess Dunlevy" userId="dd4b9a8537dbe9d0" providerId="LiveId" clId="{8D43D5C3-02F3-48F6-A336-81B61378961F}" dt="2024-03-01T16:14:26.435" v="311" actId="47"/>
        <pc:sldMkLst>
          <pc:docMk/>
          <pc:sldMk cId="668885758" sldId="356"/>
        </pc:sldMkLst>
      </pc:sldChg>
      <pc:sldChg chg="del">
        <pc:chgData name="Bess Dunlevy" userId="dd4b9a8537dbe9d0" providerId="LiveId" clId="{8D43D5C3-02F3-48F6-A336-81B61378961F}" dt="2024-03-01T16:14:26.435" v="311" actId="47"/>
        <pc:sldMkLst>
          <pc:docMk/>
          <pc:sldMk cId="726331407" sldId="357"/>
        </pc:sldMkLst>
      </pc:sldChg>
      <pc:sldChg chg="del">
        <pc:chgData name="Bess Dunlevy" userId="dd4b9a8537dbe9d0" providerId="LiveId" clId="{8D43D5C3-02F3-48F6-A336-81B61378961F}" dt="2024-03-01T16:14:26.435" v="311" actId="47"/>
        <pc:sldMkLst>
          <pc:docMk/>
          <pc:sldMk cId="1707960645" sldId="358"/>
        </pc:sldMkLst>
      </pc:sldChg>
      <pc:sldChg chg="del">
        <pc:chgData name="Bess Dunlevy" userId="dd4b9a8537dbe9d0" providerId="LiveId" clId="{8D43D5C3-02F3-48F6-A336-81B61378961F}" dt="2024-03-01T16:14:26.435" v="311" actId="47"/>
        <pc:sldMkLst>
          <pc:docMk/>
          <pc:sldMk cId="68900177" sldId="359"/>
        </pc:sldMkLst>
      </pc:sldChg>
      <pc:sldChg chg="del">
        <pc:chgData name="Bess Dunlevy" userId="dd4b9a8537dbe9d0" providerId="LiveId" clId="{8D43D5C3-02F3-48F6-A336-81B61378961F}" dt="2024-03-01T16:14:26.435" v="311" actId="47"/>
        <pc:sldMkLst>
          <pc:docMk/>
          <pc:sldMk cId="2533281481" sldId="360"/>
        </pc:sldMkLst>
      </pc:sldChg>
      <pc:sldChg chg="del">
        <pc:chgData name="Bess Dunlevy" userId="dd4b9a8537dbe9d0" providerId="LiveId" clId="{8D43D5C3-02F3-48F6-A336-81B61378961F}" dt="2024-03-01T16:14:26.435" v="311" actId="47"/>
        <pc:sldMkLst>
          <pc:docMk/>
          <pc:sldMk cId="2257888400" sldId="362"/>
        </pc:sldMkLst>
      </pc:sldChg>
      <pc:sldChg chg="del">
        <pc:chgData name="Bess Dunlevy" userId="dd4b9a8537dbe9d0" providerId="LiveId" clId="{8D43D5C3-02F3-48F6-A336-81B61378961F}" dt="2024-03-01T16:14:26.435" v="311" actId="47"/>
        <pc:sldMkLst>
          <pc:docMk/>
          <pc:sldMk cId="2566826690" sldId="363"/>
        </pc:sldMkLst>
      </pc:sldChg>
      <pc:sldChg chg="del">
        <pc:chgData name="Bess Dunlevy" userId="dd4b9a8537dbe9d0" providerId="LiveId" clId="{8D43D5C3-02F3-48F6-A336-81B61378961F}" dt="2024-03-01T16:14:26.435" v="311" actId="47"/>
        <pc:sldMkLst>
          <pc:docMk/>
          <pc:sldMk cId="3410493470" sldId="364"/>
        </pc:sldMkLst>
      </pc:sldChg>
      <pc:sldChg chg="addSp modSp new mod">
        <pc:chgData name="Bess Dunlevy" userId="dd4b9a8537dbe9d0" providerId="LiveId" clId="{8D43D5C3-02F3-48F6-A336-81B61378961F}" dt="2024-03-01T16:15:39.149" v="333" actId="1076"/>
        <pc:sldMkLst>
          <pc:docMk/>
          <pc:sldMk cId="1955100154" sldId="365"/>
        </pc:sldMkLst>
        <pc:spChg chg="add mod">
          <ac:chgData name="Bess Dunlevy" userId="dd4b9a8537dbe9d0" providerId="LiveId" clId="{8D43D5C3-02F3-48F6-A336-81B61378961F}" dt="2024-03-01T15:59:40.301" v="64" actId="14100"/>
          <ac:spMkLst>
            <pc:docMk/>
            <pc:sldMk cId="1955100154" sldId="365"/>
            <ac:spMk id="2" creationId="{1488F903-9E83-6DD1-25F2-DD0D60A0D68A}"/>
          </ac:spMkLst>
        </pc:spChg>
        <pc:spChg chg="add mod">
          <ac:chgData name="Bess Dunlevy" userId="dd4b9a8537dbe9d0" providerId="LiveId" clId="{8D43D5C3-02F3-48F6-A336-81B61378961F}" dt="2024-03-01T15:59:35.773" v="63"/>
          <ac:spMkLst>
            <pc:docMk/>
            <pc:sldMk cId="1955100154" sldId="365"/>
            <ac:spMk id="3" creationId="{CFED1AEF-41FF-4224-873E-6D4109FA5549}"/>
          </ac:spMkLst>
        </pc:spChg>
        <pc:spChg chg="add mod">
          <ac:chgData name="Bess Dunlevy" userId="dd4b9a8537dbe9d0" providerId="LiveId" clId="{8D43D5C3-02F3-48F6-A336-81B61378961F}" dt="2024-03-01T16:00:17.126" v="70" actId="1076"/>
          <ac:spMkLst>
            <pc:docMk/>
            <pc:sldMk cId="1955100154" sldId="365"/>
            <ac:spMk id="5" creationId="{CA87F555-482B-A939-E233-56727B016064}"/>
          </ac:spMkLst>
        </pc:spChg>
        <pc:spChg chg="add mod">
          <ac:chgData name="Bess Dunlevy" userId="dd4b9a8537dbe9d0" providerId="LiveId" clId="{8D43D5C3-02F3-48F6-A336-81B61378961F}" dt="2024-03-01T16:15:13.146" v="317" actId="1076"/>
          <ac:spMkLst>
            <pc:docMk/>
            <pc:sldMk cId="1955100154" sldId="365"/>
            <ac:spMk id="27" creationId="{355032D2-F522-DE7F-9486-9643DAC9AD28}"/>
          </ac:spMkLst>
        </pc:spChg>
        <pc:spChg chg="add mod">
          <ac:chgData name="Bess Dunlevy" userId="dd4b9a8537dbe9d0" providerId="LiveId" clId="{8D43D5C3-02F3-48F6-A336-81B61378961F}" dt="2024-03-01T16:15:16.373" v="318" actId="1076"/>
          <ac:spMkLst>
            <pc:docMk/>
            <pc:sldMk cId="1955100154" sldId="365"/>
            <ac:spMk id="28" creationId="{7B428D26-2720-6E26-8FE0-84C5B9DD51CA}"/>
          </ac:spMkLst>
        </pc:spChg>
        <pc:spChg chg="add mod">
          <ac:chgData name="Bess Dunlevy" userId="dd4b9a8537dbe9d0" providerId="LiveId" clId="{8D43D5C3-02F3-48F6-A336-81B61378961F}" dt="2024-03-01T16:15:19.451" v="319" actId="1076"/>
          <ac:spMkLst>
            <pc:docMk/>
            <pc:sldMk cId="1955100154" sldId="365"/>
            <ac:spMk id="29" creationId="{43EFCDCD-264B-0F71-CF22-A9277D7DB407}"/>
          </ac:spMkLst>
        </pc:spChg>
        <pc:spChg chg="add mod">
          <ac:chgData name="Bess Dunlevy" userId="dd4b9a8537dbe9d0" providerId="LiveId" clId="{8D43D5C3-02F3-48F6-A336-81B61378961F}" dt="2024-03-01T16:11:09.934" v="159"/>
          <ac:spMkLst>
            <pc:docMk/>
            <pc:sldMk cId="1955100154" sldId="365"/>
            <ac:spMk id="30" creationId="{0B5D60CA-C64D-210D-5683-12E0C15A903F}"/>
          </ac:spMkLst>
        </pc:spChg>
        <pc:spChg chg="add mod">
          <ac:chgData name="Bess Dunlevy" userId="dd4b9a8537dbe9d0" providerId="LiveId" clId="{8D43D5C3-02F3-48F6-A336-81B61378961F}" dt="2024-03-01T16:15:29.972" v="331" actId="1076"/>
          <ac:spMkLst>
            <pc:docMk/>
            <pc:sldMk cId="1955100154" sldId="365"/>
            <ac:spMk id="31" creationId="{15BACA47-B558-6E66-937C-89E85B05201F}"/>
          </ac:spMkLst>
        </pc:spChg>
        <pc:spChg chg="add mod">
          <ac:chgData name="Bess Dunlevy" userId="dd4b9a8537dbe9d0" providerId="LiveId" clId="{8D43D5C3-02F3-48F6-A336-81B61378961F}" dt="2024-03-01T16:15:34.404" v="332" actId="1076"/>
          <ac:spMkLst>
            <pc:docMk/>
            <pc:sldMk cId="1955100154" sldId="365"/>
            <ac:spMk id="32" creationId="{8BAEE53B-A517-0C27-2701-56288CEE492F}"/>
          </ac:spMkLst>
        </pc:spChg>
        <pc:spChg chg="add mod">
          <ac:chgData name="Bess Dunlevy" userId="dd4b9a8537dbe9d0" providerId="LiveId" clId="{8D43D5C3-02F3-48F6-A336-81B61378961F}" dt="2024-03-01T16:12:37.333" v="255" actId="20577"/>
          <ac:spMkLst>
            <pc:docMk/>
            <pc:sldMk cId="1955100154" sldId="365"/>
            <ac:spMk id="33" creationId="{FC0D0561-7E81-B674-4241-EF1117BC33BA}"/>
          </ac:spMkLst>
        </pc:spChg>
        <pc:spChg chg="add mod">
          <ac:chgData name="Bess Dunlevy" userId="dd4b9a8537dbe9d0" providerId="LiveId" clId="{8D43D5C3-02F3-48F6-A336-81B61378961F}" dt="2024-03-01T16:15:03.112" v="314" actId="1076"/>
          <ac:spMkLst>
            <pc:docMk/>
            <pc:sldMk cId="1955100154" sldId="365"/>
            <ac:spMk id="34" creationId="{E31D2344-98A7-43B1-CB26-116B63B89F21}"/>
          </ac:spMkLst>
        </pc:spChg>
        <pc:spChg chg="add mod">
          <ac:chgData name="Bess Dunlevy" userId="dd4b9a8537dbe9d0" providerId="LiveId" clId="{8D43D5C3-02F3-48F6-A336-81B61378961F}" dt="2024-03-01T16:15:39.149" v="333" actId="1076"/>
          <ac:spMkLst>
            <pc:docMk/>
            <pc:sldMk cId="1955100154" sldId="365"/>
            <ac:spMk id="35" creationId="{1214B272-48D8-4FBC-69EB-1E94B36B6DC3}"/>
          </ac:spMkLst>
        </pc:spChg>
        <pc:spChg chg="add mod">
          <ac:chgData name="Bess Dunlevy" userId="dd4b9a8537dbe9d0" providerId="LiveId" clId="{8D43D5C3-02F3-48F6-A336-81B61378961F}" dt="2024-03-01T16:14:00.580" v="308" actId="20577"/>
          <ac:spMkLst>
            <pc:docMk/>
            <pc:sldMk cId="1955100154" sldId="365"/>
            <ac:spMk id="36" creationId="{00A664C1-295E-01C6-A2B8-B80861552732}"/>
          </ac:spMkLst>
        </pc:spChg>
        <pc:graphicFrameChg chg="add mod">
          <ac:chgData name="Bess Dunlevy" userId="dd4b9a8537dbe9d0" providerId="LiveId" clId="{8D43D5C3-02F3-48F6-A336-81B61378961F}" dt="2024-03-01T16:00:25.643" v="71"/>
          <ac:graphicFrameMkLst>
            <pc:docMk/>
            <pc:sldMk cId="1955100154" sldId="365"/>
            <ac:graphicFrameMk id="6" creationId="{84A3A2A1-290C-113D-BFEB-2F0901757E09}"/>
          </ac:graphicFrameMkLst>
        </pc:graphicFrameChg>
        <pc:graphicFrameChg chg="add mod modGraphic">
          <ac:chgData name="Bess Dunlevy" userId="dd4b9a8537dbe9d0" providerId="LiveId" clId="{8D43D5C3-02F3-48F6-A336-81B61378961F}" dt="2024-03-01T16:14:57.568" v="312" actId="14100"/>
          <ac:graphicFrameMkLst>
            <pc:docMk/>
            <pc:sldMk cId="1955100154" sldId="365"/>
            <ac:graphicFrameMk id="16" creationId="{81617E5D-454D-6140-82BA-0AC3CB567C21}"/>
          </ac:graphicFrameMkLst>
        </pc:graphicFrameChg>
        <pc:picChg chg="add mod">
          <ac:chgData name="Bess Dunlevy" userId="dd4b9a8537dbe9d0" providerId="LiveId" clId="{8D43D5C3-02F3-48F6-A336-81B61378961F}" dt="2024-03-01T16:00:26.464" v="72"/>
          <ac:picMkLst>
            <pc:docMk/>
            <pc:sldMk cId="1955100154" sldId="365"/>
            <ac:picMk id="7" creationId="{8DCB9C2D-FD57-37DA-26B9-B2FC4B1F3371}"/>
          </ac:picMkLst>
        </pc:picChg>
        <pc:picChg chg="add mod">
          <ac:chgData name="Bess Dunlevy" userId="dd4b9a8537dbe9d0" providerId="LiveId" clId="{8D43D5C3-02F3-48F6-A336-81B61378961F}" dt="2024-03-01T16:00:26.464" v="72"/>
          <ac:picMkLst>
            <pc:docMk/>
            <pc:sldMk cId="1955100154" sldId="365"/>
            <ac:picMk id="8" creationId="{734EA192-60AD-DC2C-ADB8-304BF5C7F28F}"/>
          </ac:picMkLst>
        </pc:picChg>
        <pc:picChg chg="add mod">
          <ac:chgData name="Bess Dunlevy" userId="dd4b9a8537dbe9d0" providerId="LiveId" clId="{8D43D5C3-02F3-48F6-A336-81B61378961F}" dt="2024-03-01T16:00:26.464" v="72"/>
          <ac:picMkLst>
            <pc:docMk/>
            <pc:sldMk cId="1955100154" sldId="365"/>
            <ac:picMk id="9" creationId="{588E2526-E910-6FBE-9FFC-6341FFFA8061}"/>
          </ac:picMkLst>
        </pc:picChg>
        <pc:picChg chg="add mod">
          <ac:chgData name="Bess Dunlevy" userId="dd4b9a8537dbe9d0" providerId="LiveId" clId="{8D43D5C3-02F3-48F6-A336-81B61378961F}" dt="2024-03-01T16:00:26.464" v="72"/>
          <ac:picMkLst>
            <pc:docMk/>
            <pc:sldMk cId="1955100154" sldId="365"/>
            <ac:picMk id="10" creationId="{DA62B8A8-CD62-783E-DFC8-56AE73A023E9}"/>
          </ac:picMkLst>
        </pc:picChg>
        <pc:picChg chg="add mod">
          <ac:chgData name="Bess Dunlevy" userId="dd4b9a8537dbe9d0" providerId="LiveId" clId="{8D43D5C3-02F3-48F6-A336-81B61378961F}" dt="2024-03-01T16:00:26.464" v="72"/>
          <ac:picMkLst>
            <pc:docMk/>
            <pc:sldMk cId="1955100154" sldId="365"/>
            <ac:picMk id="11" creationId="{3C4AD222-0127-E800-4EA3-2D361D416AD1}"/>
          </ac:picMkLst>
        </pc:picChg>
        <pc:picChg chg="add mod">
          <ac:chgData name="Bess Dunlevy" userId="dd4b9a8537dbe9d0" providerId="LiveId" clId="{8D43D5C3-02F3-48F6-A336-81B61378961F}" dt="2024-03-01T16:00:26.464" v="72"/>
          <ac:picMkLst>
            <pc:docMk/>
            <pc:sldMk cId="1955100154" sldId="365"/>
            <ac:picMk id="12" creationId="{2765E318-C319-7EB8-4D6D-782514994179}"/>
          </ac:picMkLst>
        </pc:picChg>
        <pc:picChg chg="add mod">
          <ac:chgData name="Bess Dunlevy" userId="dd4b9a8537dbe9d0" providerId="LiveId" clId="{8D43D5C3-02F3-48F6-A336-81B61378961F}" dt="2024-03-01T16:00:26.464" v="72"/>
          <ac:picMkLst>
            <pc:docMk/>
            <pc:sldMk cId="1955100154" sldId="365"/>
            <ac:picMk id="13" creationId="{03B51CF4-92D5-2EB0-CBBE-75E0F919214A}"/>
          </ac:picMkLst>
        </pc:picChg>
        <pc:picChg chg="add mod">
          <ac:chgData name="Bess Dunlevy" userId="dd4b9a8537dbe9d0" providerId="LiveId" clId="{8D43D5C3-02F3-48F6-A336-81B61378961F}" dt="2024-03-01T16:00:26.464" v="72"/>
          <ac:picMkLst>
            <pc:docMk/>
            <pc:sldMk cId="1955100154" sldId="365"/>
            <ac:picMk id="14" creationId="{4D64B36D-0B61-EDDC-B8F2-1E100A1546C3}"/>
          </ac:picMkLst>
        </pc:picChg>
        <pc:picChg chg="add mod">
          <ac:chgData name="Bess Dunlevy" userId="dd4b9a8537dbe9d0" providerId="LiveId" clId="{8D43D5C3-02F3-48F6-A336-81B61378961F}" dt="2024-03-01T16:00:26.464" v="72"/>
          <ac:picMkLst>
            <pc:docMk/>
            <pc:sldMk cId="1955100154" sldId="365"/>
            <ac:picMk id="15" creationId="{08A43385-A526-57EB-840E-DD6C115A55BD}"/>
          </ac:picMkLst>
        </pc:picChg>
        <pc:picChg chg="add mod">
          <ac:chgData name="Bess Dunlevy" userId="dd4b9a8537dbe9d0" providerId="LiveId" clId="{8D43D5C3-02F3-48F6-A336-81B61378961F}" dt="2024-03-01T16:15:11.305" v="316" actId="1076"/>
          <ac:picMkLst>
            <pc:docMk/>
            <pc:sldMk cId="1955100154" sldId="365"/>
            <ac:picMk id="17" creationId="{8DCB9C2D-FD57-37DA-26B9-B2FC4B1F3371}"/>
          </ac:picMkLst>
        </pc:picChg>
        <pc:picChg chg="add mod">
          <ac:chgData name="Bess Dunlevy" userId="dd4b9a8537dbe9d0" providerId="LiveId" clId="{8D43D5C3-02F3-48F6-A336-81B61378961F}" dt="2024-03-01T16:15:24.029" v="330" actId="1037"/>
          <ac:picMkLst>
            <pc:docMk/>
            <pc:sldMk cId="1955100154" sldId="365"/>
            <ac:picMk id="18" creationId="{734EA192-60AD-DC2C-ADB8-304BF5C7F28F}"/>
          </ac:picMkLst>
        </pc:picChg>
        <pc:picChg chg="add mod">
          <ac:chgData name="Bess Dunlevy" userId="dd4b9a8537dbe9d0" providerId="LiveId" clId="{8D43D5C3-02F3-48F6-A336-81B61378961F}" dt="2024-03-01T16:07:33.492" v="97" actId="1076"/>
          <ac:picMkLst>
            <pc:docMk/>
            <pc:sldMk cId="1955100154" sldId="365"/>
            <ac:picMk id="19" creationId="{588E2526-E910-6FBE-9FFC-6341FFFA8061}"/>
          </ac:picMkLst>
        </pc:picChg>
        <pc:picChg chg="add mod">
          <ac:chgData name="Bess Dunlevy" userId="dd4b9a8537dbe9d0" providerId="LiveId" clId="{8D43D5C3-02F3-48F6-A336-81B61378961F}" dt="2024-03-01T16:07:57.422" v="103" actId="1076"/>
          <ac:picMkLst>
            <pc:docMk/>
            <pc:sldMk cId="1955100154" sldId="365"/>
            <ac:picMk id="20" creationId="{DA62B8A8-CD62-783E-DFC8-56AE73A023E9}"/>
          </ac:picMkLst>
        </pc:picChg>
        <pc:picChg chg="add mod">
          <ac:chgData name="Bess Dunlevy" userId="dd4b9a8537dbe9d0" providerId="LiveId" clId="{8D43D5C3-02F3-48F6-A336-81B61378961F}" dt="2024-03-01T16:08:06.804" v="116" actId="1036"/>
          <ac:picMkLst>
            <pc:docMk/>
            <pc:sldMk cId="1955100154" sldId="365"/>
            <ac:picMk id="21" creationId="{3C4AD222-0127-E800-4EA3-2D361D416AD1}"/>
          </ac:picMkLst>
        </pc:picChg>
        <pc:picChg chg="add mod">
          <ac:chgData name="Bess Dunlevy" userId="dd4b9a8537dbe9d0" providerId="LiveId" clId="{8D43D5C3-02F3-48F6-A336-81B61378961F}" dt="2024-03-01T16:07:52.997" v="102" actId="1076"/>
          <ac:picMkLst>
            <pc:docMk/>
            <pc:sldMk cId="1955100154" sldId="365"/>
            <ac:picMk id="22" creationId="{2765E318-C319-7EB8-4D6D-782514994179}"/>
          </ac:picMkLst>
        </pc:picChg>
        <pc:picChg chg="add mod">
          <ac:chgData name="Bess Dunlevy" userId="dd4b9a8537dbe9d0" providerId="LiveId" clId="{8D43D5C3-02F3-48F6-A336-81B61378961F}" dt="2024-03-01T16:12:25.550" v="233" actId="14100"/>
          <ac:picMkLst>
            <pc:docMk/>
            <pc:sldMk cId="1955100154" sldId="365"/>
            <ac:picMk id="23" creationId="{03B51CF4-92D5-2EB0-CBBE-75E0F919214A}"/>
          </ac:picMkLst>
        </pc:picChg>
        <pc:picChg chg="add mod">
          <ac:chgData name="Bess Dunlevy" userId="dd4b9a8537dbe9d0" providerId="LiveId" clId="{8D43D5C3-02F3-48F6-A336-81B61378961F}" dt="2024-03-01T16:15:07.881" v="315" actId="1076"/>
          <ac:picMkLst>
            <pc:docMk/>
            <pc:sldMk cId="1955100154" sldId="365"/>
            <ac:picMk id="24" creationId="{4D64B36D-0B61-EDDC-B8F2-1E100A1546C3}"/>
          </ac:picMkLst>
        </pc:picChg>
        <pc:picChg chg="add mod">
          <ac:chgData name="Bess Dunlevy" userId="dd4b9a8537dbe9d0" providerId="LiveId" clId="{8D43D5C3-02F3-48F6-A336-81B61378961F}" dt="2024-03-01T16:08:20.824" v="119" actId="1076"/>
          <ac:picMkLst>
            <pc:docMk/>
            <pc:sldMk cId="1955100154" sldId="365"/>
            <ac:picMk id="25" creationId="{08A43385-A526-57EB-840E-DD6C115A55B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7/7/24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7/7/24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7/7/24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7/7/24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7/7/24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7/7/24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7/7/24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7/7/24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7/7/24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7/7/24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7/7/24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7/7/24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7/7/24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s://www.smartsheet.com/try-it?trp=10504&amp;utm_source=template-powerpoint&amp;utm_medium=content&amp;utm_campaign=Blank+Simple+Business+Model+Canvas-powerpoint-10504&amp;lpa=Blank+Simple+Business+Model+Canvas+powerpoint+10504"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18" Type="http://schemas.openxmlformats.org/officeDocument/2006/relationships/image" Target="../media/image20.png"/><Relationship Id="rId3" Type="http://schemas.openxmlformats.org/officeDocument/2006/relationships/image" Target="../media/image5.svg"/><Relationship Id="rId7" Type="http://schemas.openxmlformats.org/officeDocument/2006/relationships/image" Target="../media/image9.svg"/><Relationship Id="rId12" Type="http://schemas.openxmlformats.org/officeDocument/2006/relationships/image" Target="../media/image14.png"/><Relationship Id="rId17" Type="http://schemas.openxmlformats.org/officeDocument/2006/relationships/image" Target="../media/image19.svg"/><Relationship Id="rId2" Type="http://schemas.openxmlformats.org/officeDocument/2006/relationships/image" Target="../media/image4.png"/><Relationship Id="rId16"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5" Type="http://schemas.openxmlformats.org/officeDocument/2006/relationships/image" Target="../media/image17.svg"/><Relationship Id="rId10" Type="http://schemas.openxmlformats.org/officeDocument/2006/relationships/image" Target="../media/image12.png"/><Relationship Id="rId19" Type="http://schemas.openxmlformats.org/officeDocument/2006/relationships/image" Target="../media/image21.svg"/><Relationship Id="rId4" Type="http://schemas.openxmlformats.org/officeDocument/2006/relationships/image" Target="../media/image6.png"/><Relationship Id="rId9" Type="http://schemas.openxmlformats.org/officeDocument/2006/relationships/image" Target="../media/image11.svg"/><Relationship Id="rId1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bstract white geometric texture">
            <a:extLst>
              <a:ext uri="{FF2B5EF4-FFF2-40B4-BE49-F238E27FC236}">
                <a16:creationId xmlns:a16="http://schemas.microsoft.com/office/drawing/2014/main" id="{7D547EB1-1706-F587-68FF-AAB17A4009C2}"/>
              </a:ext>
            </a:extLst>
          </p:cNvPr>
          <p:cNvPicPr>
            <a:picLocks noChangeAspect="1"/>
          </p:cNvPicPr>
          <p:nvPr/>
        </p:nvPicPr>
        <p:blipFill>
          <a:blip r:embed="rId2"/>
          <a:stretch>
            <a:fillRect/>
          </a:stretch>
        </p:blipFill>
        <p:spPr>
          <a:xfrm>
            <a:off x="0" y="0"/>
            <a:ext cx="12192000" cy="6858000"/>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830997"/>
          </a:xfrm>
          <a:prstGeom prst="rect">
            <a:avLst/>
          </a:prstGeom>
          <a:noFill/>
        </p:spPr>
        <p:txBody>
          <a:bodyPr wrap="square" rtlCol="0">
            <a:spAutoFit/>
          </a:bodyPr>
          <a:lstStyle/>
          <a:p>
            <a:r>
              <a:rPr lang="en-US" sz="2400" b="1" dirty="0">
                <a:solidFill>
                  <a:schemeClr val="tx1">
                    <a:lumMod val="65000"/>
                    <a:lumOff val="35000"/>
                  </a:schemeClr>
                </a:solidFill>
                <a:latin typeface="Century Gothic" panose="020B0502020202020204" pitchFamily="34" charset="0"/>
              </a:rPr>
              <a:t>SIMPLE BUSINESS MODEL </a:t>
            </a:r>
            <a:br>
              <a:rPr lang="en-US" sz="2400" b="1" dirty="0">
                <a:solidFill>
                  <a:schemeClr val="tx1">
                    <a:lumMod val="65000"/>
                    <a:lumOff val="35000"/>
                  </a:schemeClr>
                </a:solidFill>
                <a:latin typeface="Century Gothic" panose="020B0502020202020204" pitchFamily="34" charset="0"/>
              </a:rPr>
            </a:br>
            <a:r>
              <a:rPr lang="en-US" sz="2400" b="1" dirty="0">
                <a:solidFill>
                  <a:schemeClr val="tx1">
                    <a:lumMod val="65000"/>
                    <a:lumOff val="35000"/>
                  </a:schemeClr>
                </a:solidFill>
                <a:latin typeface="Century Gothic" panose="020B0502020202020204" pitchFamily="34" charset="0"/>
              </a:rPr>
              <a:t>CANVAS TEMPLATE </a:t>
            </a:r>
          </a:p>
        </p:txBody>
      </p:sp>
      <p:pic>
        <p:nvPicPr>
          <p:cNvPr id="6" name="Picture 5" descr="A model canvas template with text&#10;&#10;Description automatically generated">
            <a:extLst>
              <a:ext uri="{FF2B5EF4-FFF2-40B4-BE49-F238E27FC236}">
                <a16:creationId xmlns:a16="http://schemas.microsoft.com/office/drawing/2014/main" id="{24DA46BC-CB2B-27AA-8C4A-B58AAAE21E49}"/>
              </a:ext>
            </a:extLst>
          </p:cNvPr>
          <p:cNvPicPr>
            <a:picLocks noChangeAspect="1"/>
          </p:cNvPicPr>
          <p:nvPr/>
        </p:nvPicPr>
        <p:blipFill>
          <a:blip r:embed="rId3"/>
          <a:stretch>
            <a:fillRect/>
          </a:stretch>
        </p:blipFill>
        <p:spPr>
          <a:xfrm>
            <a:off x="3940895" y="1802211"/>
            <a:ext cx="7853082" cy="4382020"/>
          </a:xfrm>
          <a:prstGeom prst="rect">
            <a:avLst/>
          </a:prstGeom>
          <a:effectLst>
            <a:outerShdw blurRad="50800" dist="38100" dir="2700000" algn="tl" rotWithShape="0">
              <a:prstClr val="black">
                <a:alpha val="40000"/>
              </a:prstClr>
            </a:outerShdw>
          </a:effectLst>
        </p:spPr>
      </p:pic>
      <p:pic>
        <p:nvPicPr>
          <p:cNvPr id="2" name="Picture 1">
            <a:hlinkClick r:id="rId4"/>
            <a:extLst>
              <a:ext uri="{FF2B5EF4-FFF2-40B4-BE49-F238E27FC236}">
                <a16:creationId xmlns:a16="http://schemas.microsoft.com/office/drawing/2014/main" id="{91B961C2-4114-FDDC-11E2-29E810905A4E}"/>
              </a:ext>
            </a:extLst>
          </p:cNvPr>
          <p:cNvPicPr>
            <a:picLocks noChangeAspect="1"/>
          </p:cNvPicPr>
          <p:nvPr/>
        </p:nvPicPr>
        <p:blipFill>
          <a:blip r:embed="rId5"/>
          <a:stretch>
            <a:fillRect/>
          </a:stretch>
        </p:blipFill>
        <p:spPr>
          <a:xfrm>
            <a:off x="8828941" y="215126"/>
            <a:ext cx="2965036" cy="557338"/>
          </a:xfrm>
          <a:prstGeom prst="rect">
            <a:avLst/>
          </a:prstGeom>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488F903-9E83-6DD1-25F2-DD0D60A0D68A}"/>
              </a:ext>
            </a:extLst>
          </p:cNvPr>
          <p:cNvSpPr/>
          <p:nvPr/>
        </p:nvSpPr>
        <p:spPr>
          <a:xfrm>
            <a:off x="0" y="1"/>
            <a:ext cx="12191999" cy="6858000"/>
          </a:xfrm>
          <a:prstGeom prst="rect">
            <a:avLst/>
          </a:prstGeom>
          <a:pattFill prst="dkDnDiag">
            <a:fgClr>
              <a:schemeClr val="bg1">
                <a:lumMod val="95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CFED1AEF-41FF-4224-873E-6D4109FA5549}"/>
              </a:ext>
            </a:extLst>
          </p:cNvPr>
          <p:cNvSpPr txBox="1"/>
          <p:nvPr/>
        </p:nvSpPr>
        <p:spPr>
          <a:xfrm>
            <a:off x="161597" y="111009"/>
            <a:ext cx="11838949" cy="523220"/>
          </a:xfrm>
          <a:prstGeom prst="rect">
            <a:avLst/>
          </a:prstGeom>
          <a:noFill/>
        </p:spPr>
        <p:txBody>
          <a:bodyPr wrap="square" rtlCol="0">
            <a:spAutoFit/>
          </a:bodyPr>
          <a:lstStyle/>
          <a:p>
            <a:r>
              <a:rPr lang="en-US" sz="2800" dirty="0">
                <a:solidFill>
                  <a:schemeClr val="tx1">
                    <a:lumMod val="65000"/>
                    <a:lumOff val="35000"/>
                  </a:schemeClr>
                </a:solidFill>
                <a:latin typeface="Century Gothic" panose="020B0502020202020204" pitchFamily="34" charset="0"/>
              </a:rPr>
              <a:t>BUSINESS MODEL CANVAS TEMPLATE</a:t>
            </a:r>
            <a:endParaRPr lang="en-US" sz="1600" dirty="0">
              <a:solidFill>
                <a:schemeClr val="tx1">
                  <a:lumMod val="65000"/>
                  <a:lumOff val="35000"/>
                </a:schemeClr>
              </a:solidFill>
              <a:latin typeface="Century Gothic" panose="020B0502020202020204" pitchFamily="34" charset="0"/>
            </a:endParaRPr>
          </a:p>
        </p:txBody>
      </p:sp>
      <p:sp>
        <p:nvSpPr>
          <p:cNvPr id="5" name="TextBox 4">
            <a:extLst>
              <a:ext uri="{FF2B5EF4-FFF2-40B4-BE49-F238E27FC236}">
                <a16:creationId xmlns:a16="http://schemas.microsoft.com/office/drawing/2014/main" id="{CA87F555-482B-A939-E233-56727B016064}"/>
              </a:ext>
            </a:extLst>
          </p:cNvPr>
          <p:cNvSpPr txBox="1"/>
          <p:nvPr/>
        </p:nvSpPr>
        <p:spPr>
          <a:xfrm>
            <a:off x="191454" y="634229"/>
            <a:ext cx="8874424" cy="461665"/>
          </a:xfrm>
          <a:prstGeom prst="rect">
            <a:avLst/>
          </a:prstGeom>
          <a:noFill/>
        </p:spPr>
        <p:txBody>
          <a:bodyPr wrap="square">
            <a:spAutoFit/>
          </a:bodyPr>
          <a:lstStyle/>
          <a:p>
            <a:r>
              <a:rPr lang="en-US" sz="1200" i="1" dirty="0">
                <a:latin typeface="Century Gothic" panose="020B0502020202020204" pitchFamily="34" charset="0"/>
              </a:rPr>
              <a:t>Use the instructions below to complete each section of your business model canvas, so you can develop a comprehensive understanding of your business's operational and strategic framework.</a:t>
            </a:r>
          </a:p>
        </p:txBody>
      </p:sp>
      <p:graphicFrame>
        <p:nvGraphicFramePr>
          <p:cNvPr id="16" name="Table 15">
            <a:extLst>
              <a:ext uri="{FF2B5EF4-FFF2-40B4-BE49-F238E27FC236}">
                <a16:creationId xmlns:a16="http://schemas.microsoft.com/office/drawing/2014/main" id="{81617E5D-454D-6140-82BA-0AC3CB567C21}"/>
              </a:ext>
            </a:extLst>
          </p:cNvPr>
          <p:cNvGraphicFramePr>
            <a:graphicFrameLocks noGrp="1"/>
          </p:cNvGraphicFramePr>
          <p:nvPr>
            <p:extLst>
              <p:ext uri="{D42A27DB-BD31-4B8C-83A1-F6EECF244321}">
                <p14:modId xmlns:p14="http://schemas.microsoft.com/office/powerpoint/2010/main" val="1001537130"/>
              </p:ext>
            </p:extLst>
          </p:nvPr>
        </p:nvGraphicFramePr>
        <p:xfrm>
          <a:off x="161597" y="1267359"/>
          <a:ext cx="11838950" cy="5479632"/>
        </p:xfrm>
        <a:graphic>
          <a:graphicData uri="http://schemas.openxmlformats.org/drawingml/2006/table">
            <a:tbl>
              <a:tblPr/>
              <a:tblGrid>
                <a:gridCol w="2367790">
                  <a:extLst>
                    <a:ext uri="{9D8B030D-6E8A-4147-A177-3AD203B41FA5}">
                      <a16:colId xmlns:a16="http://schemas.microsoft.com/office/drawing/2014/main" val="1915489427"/>
                    </a:ext>
                  </a:extLst>
                </a:gridCol>
                <a:gridCol w="2367790">
                  <a:extLst>
                    <a:ext uri="{9D8B030D-6E8A-4147-A177-3AD203B41FA5}">
                      <a16:colId xmlns:a16="http://schemas.microsoft.com/office/drawing/2014/main" val="3648122560"/>
                    </a:ext>
                  </a:extLst>
                </a:gridCol>
                <a:gridCol w="2367790">
                  <a:extLst>
                    <a:ext uri="{9D8B030D-6E8A-4147-A177-3AD203B41FA5}">
                      <a16:colId xmlns:a16="http://schemas.microsoft.com/office/drawing/2014/main" val="489068831"/>
                    </a:ext>
                  </a:extLst>
                </a:gridCol>
                <a:gridCol w="2367790">
                  <a:extLst>
                    <a:ext uri="{9D8B030D-6E8A-4147-A177-3AD203B41FA5}">
                      <a16:colId xmlns:a16="http://schemas.microsoft.com/office/drawing/2014/main" val="1821452548"/>
                    </a:ext>
                  </a:extLst>
                </a:gridCol>
                <a:gridCol w="2367790">
                  <a:extLst>
                    <a:ext uri="{9D8B030D-6E8A-4147-A177-3AD203B41FA5}">
                      <a16:colId xmlns:a16="http://schemas.microsoft.com/office/drawing/2014/main" val="1649091000"/>
                    </a:ext>
                  </a:extLst>
                </a:gridCol>
              </a:tblGrid>
              <a:tr h="1879342">
                <a:tc rowSpan="2">
                  <a:txBody>
                    <a:bodyPr/>
                    <a:lstStyle/>
                    <a:p>
                      <a:pPr algn="l" fontAlgn="ctr"/>
                      <a:r>
                        <a:rPr lang="en-US" sz="1200" b="0" i="0" u="none" strike="noStrike" dirty="0">
                          <a:solidFill>
                            <a:srgbClr val="000000"/>
                          </a:solidFill>
                          <a:effectLst/>
                          <a:latin typeface="Century Gothic" panose="020B0502020202020204" pitchFamily="34" charset="0"/>
                        </a:rPr>
                        <a:t>List your main partners, suppliers, and alliances that help you operate and reach your goals.</a:t>
                      </a:r>
                    </a:p>
                  </a:txBody>
                  <a:tcPr marL="52893"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DEDED"/>
                    </a:solidFill>
                  </a:tcPr>
                </a:tc>
                <a:tc>
                  <a:txBody>
                    <a:bodyPr/>
                    <a:lstStyle/>
                    <a:p>
                      <a:pPr algn="l" fontAlgn="ctr"/>
                      <a:r>
                        <a:rPr lang="en-US" sz="1200" b="0" i="0" u="none" strike="noStrike" dirty="0">
                          <a:solidFill>
                            <a:srgbClr val="000000"/>
                          </a:solidFill>
                          <a:effectLst/>
                          <a:latin typeface="Century Gothic" panose="020B0502020202020204" pitchFamily="34" charset="0"/>
                        </a:rPr>
                        <a:t>Outline the critical operational tasks, services, or production activities essential to your business model.</a:t>
                      </a:r>
                    </a:p>
                  </a:txBody>
                  <a:tcPr marL="52893"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2EFDA"/>
                    </a:solidFill>
                  </a:tcPr>
                </a:tc>
                <a:tc rowSpan="2">
                  <a:txBody>
                    <a:bodyPr/>
                    <a:lstStyle/>
                    <a:p>
                      <a:pPr algn="l" fontAlgn="ctr"/>
                      <a:r>
                        <a:rPr lang="en-US" sz="1200" b="0" i="0" u="none" strike="noStrike" dirty="0">
                          <a:solidFill>
                            <a:srgbClr val="000000"/>
                          </a:solidFill>
                          <a:effectLst/>
                          <a:latin typeface="Century Gothic" panose="020B0502020202020204" pitchFamily="34" charset="0"/>
                        </a:rPr>
                        <a:t>Describe the unique benefits and solutions that your business offers your customers to solve their problems or satisfy their needs.</a:t>
                      </a:r>
                    </a:p>
                  </a:txBody>
                  <a:tcPr marL="52893"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DCF8EB"/>
                    </a:solidFill>
                  </a:tcPr>
                </a:tc>
                <a:tc>
                  <a:txBody>
                    <a:bodyPr/>
                    <a:lstStyle/>
                    <a:p>
                      <a:pPr algn="l" fontAlgn="ctr"/>
                      <a:r>
                        <a:rPr lang="en-US" sz="1200" b="0" i="0" u="none" strike="noStrike" dirty="0">
                          <a:solidFill>
                            <a:srgbClr val="000000"/>
                          </a:solidFill>
                          <a:effectLst/>
                          <a:latin typeface="Century Gothic" panose="020B0502020202020204" pitchFamily="34" charset="0"/>
                        </a:rPr>
                        <a:t>Detail how you interact with customers through personal assistance, automated services, or community engagement.</a:t>
                      </a:r>
                    </a:p>
                  </a:txBody>
                  <a:tcPr marL="52893"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DEDED"/>
                    </a:solidFill>
                  </a:tcPr>
                </a:tc>
                <a:tc rowSpan="2">
                  <a:txBody>
                    <a:bodyPr/>
                    <a:lstStyle/>
                    <a:p>
                      <a:pPr algn="l" fontAlgn="ctr"/>
                      <a:r>
                        <a:rPr lang="en-US" sz="1200" b="0" i="0" u="none" strike="noStrike" dirty="0">
                          <a:solidFill>
                            <a:srgbClr val="000000"/>
                          </a:solidFill>
                          <a:effectLst/>
                          <a:latin typeface="Century Gothic" panose="020B0502020202020204" pitchFamily="34" charset="0"/>
                        </a:rPr>
                        <a:t>Segment your customers based on their needs, behaviors, and other traits that affect how they value your products or services.</a:t>
                      </a:r>
                    </a:p>
                  </a:txBody>
                  <a:tcPr marL="52893"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DDEBF7"/>
                    </a:solidFill>
                  </a:tcPr>
                </a:tc>
                <a:extLst>
                  <a:ext uri="{0D108BD9-81ED-4DB2-BD59-A6C34878D82A}">
                    <a16:rowId xmlns:a16="http://schemas.microsoft.com/office/drawing/2014/main" val="1961284179"/>
                  </a:ext>
                </a:extLst>
              </a:tr>
              <a:tr h="1800145">
                <a:tc vMerge="1">
                  <a:txBody>
                    <a:bodyPr/>
                    <a:lstStyle/>
                    <a:p>
                      <a:endParaRPr lang="en-US"/>
                    </a:p>
                  </a:txBody>
                  <a:tcPr>
                    <a:lnT w="12700" cap="flat" cmpd="sng" algn="ctr">
                      <a:solidFill>
                        <a:schemeClr val="bg1">
                          <a:lumMod val="75000"/>
                        </a:schemeClr>
                      </a:solidFill>
                      <a:prstDash val="solid"/>
                      <a:round/>
                      <a:headEnd type="none" w="med" len="med"/>
                      <a:tailEnd type="none" w="med" len="med"/>
                    </a:lnT>
                  </a:tcPr>
                </a:tc>
                <a:tc>
                  <a:txBody>
                    <a:bodyPr/>
                    <a:lstStyle/>
                    <a:p>
                      <a:pPr algn="l" fontAlgn="ctr"/>
                      <a:r>
                        <a:rPr lang="en-US" sz="1200" b="0" i="0" u="none" strike="noStrike" dirty="0">
                          <a:solidFill>
                            <a:srgbClr val="000000"/>
                          </a:solidFill>
                          <a:effectLst/>
                          <a:latin typeface="Century Gothic" panose="020B0502020202020204" pitchFamily="34" charset="0"/>
                        </a:rPr>
                        <a:t>Specify the physical, intellectual, human, and financial resources your business model relies on.</a:t>
                      </a:r>
                    </a:p>
                  </a:txBody>
                  <a:tcPr marL="52893"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DDEBF7"/>
                    </a:solidFill>
                  </a:tcPr>
                </a:tc>
                <a:tc vMerge="1">
                  <a:txBody>
                    <a:bodyPr/>
                    <a:lstStyle/>
                    <a:p>
                      <a:endParaRPr lang="en-US"/>
                    </a:p>
                  </a:txBody>
                  <a:tcPr>
                    <a:lnL w="6350" cap="flat" cmpd="sng" algn="ctr">
                      <a:solidFill>
                        <a:srgbClr val="BFBFBF"/>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tcPr>
                </a:tc>
                <a:tc>
                  <a:txBody>
                    <a:bodyPr/>
                    <a:lstStyle/>
                    <a:p>
                      <a:pPr algn="l" fontAlgn="ctr"/>
                      <a:r>
                        <a:rPr lang="en-US" sz="1200" b="0" i="0" u="none" strike="noStrike" dirty="0">
                          <a:solidFill>
                            <a:srgbClr val="000000"/>
                          </a:solidFill>
                          <a:effectLst/>
                          <a:latin typeface="Century Gothic" panose="020B0502020202020204" pitchFamily="34" charset="0"/>
                        </a:rPr>
                        <a:t>Identify the channels through which you engage with customers and disseminate your value proposition, such as websites, retail stores, or direct sales.</a:t>
                      </a:r>
                    </a:p>
                  </a:txBody>
                  <a:tcPr marL="52893"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2EFDA"/>
                    </a:solidFill>
                  </a:tcPr>
                </a:tc>
                <a:tc vMerge="1">
                  <a:txBody>
                    <a:bodyPr/>
                    <a:lstStyle/>
                    <a:p>
                      <a:endParaRPr lang="en-US"/>
                    </a:p>
                  </a:txBody>
                  <a:tcPr>
                    <a:lnL w="6350" cap="flat" cmpd="sng" algn="ctr">
                      <a:solidFill>
                        <a:srgbClr val="BFBFBF"/>
                      </a:solidFill>
                      <a:prstDash val="solid"/>
                      <a:round/>
                      <a:headEnd type="none" w="med" len="med"/>
                      <a:tailEnd type="none" w="med" len="med"/>
                    </a:lnL>
                  </a:tcPr>
                </a:tc>
                <a:extLst>
                  <a:ext uri="{0D108BD9-81ED-4DB2-BD59-A6C34878D82A}">
                    <a16:rowId xmlns:a16="http://schemas.microsoft.com/office/drawing/2014/main" val="2172348578"/>
                  </a:ext>
                </a:extLst>
              </a:tr>
              <a:tr h="1800145">
                <a:tc gridSpan="2">
                  <a:txBody>
                    <a:bodyPr/>
                    <a:lstStyle/>
                    <a:p>
                      <a:pPr algn="l" fontAlgn="ctr"/>
                      <a:r>
                        <a:rPr lang="en-US" sz="1200" b="0" i="0" u="none" strike="noStrike" dirty="0">
                          <a:solidFill>
                            <a:srgbClr val="000000"/>
                          </a:solidFill>
                          <a:effectLst/>
                          <a:latin typeface="Century Gothic" panose="020B0502020202020204" pitchFamily="34" charset="0"/>
                        </a:rPr>
                        <a:t>List the main costs involved in operating your business, distinguishing between fixed and variable costs.</a:t>
                      </a:r>
                    </a:p>
                  </a:txBody>
                  <a:tcPr marL="52893"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DCF8EB"/>
                    </a:solidFill>
                  </a:tcPr>
                </a:tc>
                <a:tc hMerge="1">
                  <a:txBody>
                    <a:bodyPr/>
                    <a:lstStyle/>
                    <a:p>
                      <a:endParaRPr lang="en-US"/>
                    </a:p>
                  </a:txBody>
                  <a:tcPr/>
                </a:tc>
                <a:tc gridSpan="3">
                  <a:txBody>
                    <a:bodyPr/>
                    <a:lstStyle/>
                    <a:p>
                      <a:pPr algn="l" fontAlgn="ctr"/>
                      <a:r>
                        <a:rPr lang="en-US" sz="1200" b="0" i="0" u="none" strike="noStrike" dirty="0">
                          <a:solidFill>
                            <a:srgbClr val="000000"/>
                          </a:solidFill>
                          <a:effectLst/>
                          <a:latin typeface="Century Gothic" panose="020B0502020202020204" pitchFamily="34" charset="0"/>
                        </a:rPr>
                        <a:t>Specify how you earn revenue through each customer segment, detailing the pricing mechanisms, subscription models, or sales transactions</a:t>
                      </a:r>
                      <a:r>
                        <a:rPr lang="en-US" sz="700" b="0" i="0" u="none" strike="noStrike" dirty="0">
                          <a:solidFill>
                            <a:srgbClr val="000000"/>
                          </a:solidFill>
                          <a:effectLst/>
                          <a:latin typeface="Century Gothic" panose="020B0502020202020204" pitchFamily="34" charset="0"/>
                        </a:rPr>
                        <a:t>.</a:t>
                      </a:r>
                    </a:p>
                  </a:txBody>
                  <a:tcPr marL="52893"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DEDED"/>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45382130"/>
                  </a:ext>
                </a:extLst>
              </a:tr>
            </a:tbl>
          </a:graphicData>
        </a:graphic>
      </p:graphicFrame>
      <p:pic>
        <p:nvPicPr>
          <p:cNvPr id="17" name="Graphic 2" descr="Handshake outline">
            <a:extLst>
              <a:ext uri="{FF2B5EF4-FFF2-40B4-BE49-F238E27FC236}">
                <a16:creationId xmlns:a16="http://schemas.microsoft.com/office/drawing/2014/main" id="{8DCB9C2D-FD57-37DA-26B9-B2FC4B1F337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62150" y="1267359"/>
            <a:ext cx="523875" cy="523875"/>
          </a:xfrm>
          <a:prstGeom prst="rect">
            <a:avLst/>
          </a:prstGeom>
        </p:spPr>
      </p:pic>
      <p:pic>
        <p:nvPicPr>
          <p:cNvPr id="18" name="Graphic 4" descr="Playbook outline">
            <a:extLst>
              <a:ext uri="{FF2B5EF4-FFF2-40B4-BE49-F238E27FC236}">
                <a16:creationId xmlns:a16="http://schemas.microsoft.com/office/drawing/2014/main" id="{734EA192-60AD-DC2C-ADB8-304BF5C7F28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93961" y="1249053"/>
            <a:ext cx="590550" cy="590550"/>
          </a:xfrm>
          <a:prstGeom prst="rect">
            <a:avLst/>
          </a:prstGeom>
        </p:spPr>
      </p:pic>
      <p:pic>
        <p:nvPicPr>
          <p:cNvPr id="19" name="Graphic 6" descr="Circular flowchart outline">
            <a:extLst>
              <a:ext uri="{FF2B5EF4-FFF2-40B4-BE49-F238E27FC236}">
                <a16:creationId xmlns:a16="http://schemas.microsoft.com/office/drawing/2014/main" id="{588E2526-E910-6FBE-9FFC-6341FFFA806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401998" y="3098653"/>
            <a:ext cx="542925" cy="542925"/>
          </a:xfrm>
          <a:prstGeom prst="rect">
            <a:avLst/>
          </a:prstGeom>
        </p:spPr>
      </p:pic>
      <p:pic>
        <p:nvPicPr>
          <p:cNvPr id="20" name="Graphic 8" descr="Clipboard Checked outline">
            <a:extLst>
              <a:ext uri="{FF2B5EF4-FFF2-40B4-BE49-F238E27FC236}">
                <a16:creationId xmlns:a16="http://schemas.microsoft.com/office/drawing/2014/main" id="{DA62B8A8-CD62-783E-DFC8-56AE73A023E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51358" y="1297181"/>
            <a:ext cx="533400" cy="533400"/>
          </a:xfrm>
          <a:prstGeom prst="rect">
            <a:avLst/>
          </a:prstGeom>
        </p:spPr>
      </p:pic>
      <p:pic>
        <p:nvPicPr>
          <p:cNvPr id="21" name="Graphic 12" descr="Target Audience outline">
            <a:extLst>
              <a:ext uri="{FF2B5EF4-FFF2-40B4-BE49-F238E27FC236}">
                <a16:creationId xmlns:a16="http://schemas.microsoft.com/office/drawing/2014/main" id="{3C4AD222-0127-E800-4EA3-2D361D416AD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043264" y="1289044"/>
            <a:ext cx="533400" cy="533400"/>
          </a:xfrm>
          <a:prstGeom prst="rect">
            <a:avLst/>
          </a:prstGeom>
        </p:spPr>
      </p:pic>
      <p:pic>
        <p:nvPicPr>
          <p:cNvPr id="22" name="Graphic 14" descr="Puzzle pieces outline">
            <a:extLst>
              <a:ext uri="{FF2B5EF4-FFF2-40B4-BE49-F238E27FC236}">
                <a16:creationId xmlns:a16="http://schemas.microsoft.com/office/drawing/2014/main" id="{2765E318-C319-7EB8-4D6D-78251499417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410793" y="1299365"/>
            <a:ext cx="571500" cy="571500"/>
          </a:xfrm>
          <a:prstGeom prst="rect">
            <a:avLst/>
          </a:prstGeom>
        </p:spPr>
      </p:pic>
      <p:pic>
        <p:nvPicPr>
          <p:cNvPr id="23" name="Graphic 16" descr="Train outline">
            <a:extLst>
              <a:ext uri="{FF2B5EF4-FFF2-40B4-BE49-F238E27FC236}">
                <a16:creationId xmlns:a16="http://schemas.microsoft.com/office/drawing/2014/main" id="{03B51CF4-92D5-2EB0-CBBE-75E0F919214A}"/>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321800" y="3205720"/>
            <a:ext cx="356501" cy="356501"/>
          </a:xfrm>
          <a:prstGeom prst="rect">
            <a:avLst/>
          </a:prstGeom>
        </p:spPr>
      </p:pic>
      <p:pic>
        <p:nvPicPr>
          <p:cNvPr id="24" name="Graphic 18" descr="Money outline">
            <a:extLst>
              <a:ext uri="{FF2B5EF4-FFF2-40B4-BE49-F238E27FC236}">
                <a16:creationId xmlns:a16="http://schemas.microsoft.com/office/drawing/2014/main" id="{4D64B36D-0B61-EDDC-B8F2-1E100A1546C3}"/>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164332" y="4982481"/>
            <a:ext cx="600075" cy="600075"/>
          </a:xfrm>
          <a:prstGeom prst="rect">
            <a:avLst/>
          </a:prstGeom>
        </p:spPr>
      </p:pic>
      <p:pic>
        <p:nvPicPr>
          <p:cNvPr id="25" name="Graphic 20" descr="Register outline">
            <a:extLst>
              <a:ext uri="{FF2B5EF4-FFF2-40B4-BE49-F238E27FC236}">
                <a16:creationId xmlns:a16="http://schemas.microsoft.com/office/drawing/2014/main" id="{08A43385-A526-57EB-840E-DD6C115A55BD}"/>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1410793" y="5048552"/>
            <a:ext cx="561975" cy="561975"/>
          </a:xfrm>
          <a:prstGeom prst="rect">
            <a:avLst/>
          </a:prstGeom>
        </p:spPr>
      </p:pic>
      <p:sp>
        <p:nvSpPr>
          <p:cNvPr id="27" name="TextBox 26">
            <a:extLst>
              <a:ext uri="{FF2B5EF4-FFF2-40B4-BE49-F238E27FC236}">
                <a16:creationId xmlns:a16="http://schemas.microsoft.com/office/drawing/2014/main" id="{355032D2-F522-DE7F-9486-9643DAC9AD28}"/>
              </a:ext>
            </a:extLst>
          </p:cNvPr>
          <p:cNvSpPr txBox="1"/>
          <p:nvPr/>
        </p:nvSpPr>
        <p:spPr>
          <a:xfrm>
            <a:off x="170848" y="1299365"/>
            <a:ext cx="1836647" cy="307777"/>
          </a:xfrm>
          <a:prstGeom prst="rect">
            <a:avLst/>
          </a:prstGeom>
          <a:noFill/>
        </p:spPr>
        <p:txBody>
          <a:bodyPr wrap="square">
            <a:spAutoFit/>
          </a:bodyPr>
          <a:lstStyle/>
          <a:p>
            <a:pPr algn="l" fontAlgn="b"/>
            <a:r>
              <a:rPr lang="en-US" sz="1400" b="0" i="0" u="none" strike="noStrike" dirty="0">
                <a:solidFill>
                  <a:srgbClr val="000000"/>
                </a:solidFill>
                <a:effectLst/>
                <a:latin typeface="Century Gothic" panose="020B0502020202020204" pitchFamily="34" charset="0"/>
              </a:rPr>
              <a:t>KEY PARTNERSHIPS</a:t>
            </a:r>
          </a:p>
        </p:txBody>
      </p:sp>
      <p:sp>
        <p:nvSpPr>
          <p:cNvPr id="28" name="TextBox 27">
            <a:extLst>
              <a:ext uri="{FF2B5EF4-FFF2-40B4-BE49-F238E27FC236}">
                <a16:creationId xmlns:a16="http://schemas.microsoft.com/office/drawing/2014/main" id="{7B428D26-2720-6E26-8FE0-84C5B9DD51CA}"/>
              </a:ext>
            </a:extLst>
          </p:cNvPr>
          <p:cNvSpPr txBox="1"/>
          <p:nvPr/>
        </p:nvSpPr>
        <p:spPr>
          <a:xfrm>
            <a:off x="2595562" y="1327243"/>
            <a:ext cx="1836647" cy="307777"/>
          </a:xfrm>
          <a:prstGeom prst="rect">
            <a:avLst/>
          </a:prstGeom>
          <a:noFill/>
        </p:spPr>
        <p:txBody>
          <a:bodyPr wrap="square">
            <a:spAutoFit/>
          </a:bodyPr>
          <a:lstStyle/>
          <a:p>
            <a:pPr algn="l" fontAlgn="b"/>
            <a:r>
              <a:rPr lang="en-US" sz="1400" b="0" i="0" u="none" strike="noStrike" dirty="0">
                <a:solidFill>
                  <a:srgbClr val="000000"/>
                </a:solidFill>
                <a:effectLst/>
                <a:latin typeface="Century Gothic" panose="020B0502020202020204" pitchFamily="34" charset="0"/>
              </a:rPr>
              <a:t>KEY ACTIVITIES</a:t>
            </a:r>
          </a:p>
        </p:txBody>
      </p:sp>
      <p:sp>
        <p:nvSpPr>
          <p:cNvPr id="29" name="TextBox 28">
            <a:extLst>
              <a:ext uri="{FF2B5EF4-FFF2-40B4-BE49-F238E27FC236}">
                <a16:creationId xmlns:a16="http://schemas.microsoft.com/office/drawing/2014/main" id="{43EFCDCD-264B-0F71-CF22-A9277D7DB407}"/>
              </a:ext>
            </a:extLst>
          </p:cNvPr>
          <p:cNvSpPr txBox="1"/>
          <p:nvPr/>
        </p:nvSpPr>
        <p:spPr>
          <a:xfrm>
            <a:off x="4968735" y="1298468"/>
            <a:ext cx="1836647" cy="523220"/>
          </a:xfrm>
          <a:prstGeom prst="rect">
            <a:avLst/>
          </a:prstGeom>
          <a:noFill/>
        </p:spPr>
        <p:txBody>
          <a:bodyPr wrap="square">
            <a:spAutoFit/>
          </a:bodyPr>
          <a:lstStyle/>
          <a:p>
            <a:pPr algn="l" fontAlgn="b"/>
            <a:r>
              <a:rPr lang="en-US" sz="1400" b="0" i="0" u="none" strike="noStrike" dirty="0">
                <a:solidFill>
                  <a:srgbClr val="000000"/>
                </a:solidFill>
                <a:effectLst/>
                <a:latin typeface="Century Gothic" panose="020B0502020202020204" pitchFamily="34" charset="0"/>
              </a:rPr>
              <a:t>VALUE PROPOSITIONS</a:t>
            </a:r>
          </a:p>
        </p:txBody>
      </p:sp>
      <p:sp>
        <p:nvSpPr>
          <p:cNvPr id="31" name="TextBox 30">
            <a:extLst>
              <a:ext uri="{FF2B5EF4-FFF2-40B4-BE49-F238E27FC236}">
                <a16:creationId xmlns:a16="http://schemas.microsoft.com/office/drawing/2014/main" id="{15BACA47-B558-6E66-937C-89E85B05201F}"/>
              </a:ext>
            </a:extLst>
          </p:cNvPr>
          <p:cNvSpPr txBox="1"/>
          <p:nvPr/>
        </p:nvSpPr>
        <p:spPr>
          <a:xfrm>
            <a:off x="7249446" y="1250718"/>
            <a:ext cx="1836647" cy="523220"/>
          </a:xfrm>
          <a:prstGeom prst="rect">
            <a:avLst/>
          </a:prstGeom>
          <a:noFill/>
        </p:spPr>
        <p:txBody>
          <a:bodyPr wrap="square">
            <a:spAutoFit/>
          </a:bodyPr>
          <a:lstStyle/>
          <a:p>
            <a:pPr algn="l" fontAlgn="b"/>
            <a:r>
              <a:rPr lang="en-US" sz="1400" b="0" i="0" u="none" strike="noStrike" dirty="0">
                <a:solidFill>
                  <a:srgbClr val="000000"/>
                </a:solidFill>
                <a:effectLst/>
                <a:latin typeface="Century Gothic" panose="020B0502020202020204" pitchFamily="34" charset="0"/>
              </a:rPr>
              <a:t>CUSTOMER RELATIONSHIPS</a:t>
            </a:r>
          </a:p>
        </p:txBody>
      </p:sp>
      <p:sp>
        <p:nvSpPr>
          <p:cNvPr id="32" name="TextBox 31">
            <a:extLst>
              <a:ext uri="{FF2B5EF4-FFF2-40B4-BE49-F238E27FC236}">
                <a16:creationId xmlns:a16="http://schemas.microsoft.com/office/drawing/2014/main" id="{8BAEE53B-A517-0C27-2701-56288CEE492F}"/>
              </a:ext>
            </a:extLst>
          </p:cNvPr>
          <p:cNvSpPr txBox="1"/>
          <p:nvPr/>
        </p:nvSpPr>
        <p:spPr>
          <a:xfrm>
            <a:off x="2565351" y="3211071"/>
            <a:ext cx="1836647" cy="307777"/>
          </a:xfrm>
          <a:prstGeom prst="rect">
            <a:avLst/>
          </a:prstGeom>
          <a:noFill/>
        </p:spPr>
        <p:txBody>
          <a:bodyPr wrap="square">
            <a:spAutoFit/>
          </a:bodyPr>
          <a:lstStyle/>
          <a:p>
            <a:pPr algn="l" fontAlgn="b"/>
            <a:r>
              <a:rPr lang="en-US" sz="1400" b="0" i="0" u="none" strike="noStrike" dirty="0">
                <a:solidFill>
                  <a:srgbClr val="000000"/>
                </a:solidFill>
                <a:effectLst/>
                <a:latin typeface="Century Gothic" panose="020B0502020202020204" pitchFamily="34" charset="0"/>
              </a:rPr>
              <a:t>KEY RESOURCES</a:t>
            </a:r>
          </a:p>
        </p:txBody>
      </p:sp>
      <p:sp>
        <p:nvSpPr>
          <p:cNvPr id="33" name="TextBox 32">
            <a:extLst>
              <a:ext uri="{FF2B5EF4-FFF2-40B4-BE49-F238E27FC236}">
                <a16:creationId xmlns:a16="http://schemas.microsoft.com/office/drawing/2014/main" id="{FC0D0561-7E81-B674-4241-EF1117BC33BA}"/>
              </a:ext>
            </a:extLst>
          </p:cNvPr>
          <p:cNvSpPr txBox="1"/>
          <p:nvPr/>
        </p:nvSpPr>
        <p:spPr>
          <a:xfrm>
            <a:off x="7293702" y="3167390"/>
            <a:ext cx="1836647" cy="307777"/>
          </a:xfrm>
          <a:prstGeom prst="rect">
            <a:avLst/>
          </a:prstGeom>
          <a:noFill/>
        </p:spPr>
        <p:txBody>
          <a:bodyPr wrap="square">
            <a:spAutoFit/>
          </a:bodyPr>
          <a:lstStyle/>
          <a:p>
            <a:pPr algn="l" fontAlgn="b"/>
            <a:r>
              <a:rPr lang="en-US" sz="1400" dirty="0">
                <a:solidFill>
                  <a:srgbClr val="000000"/>
                </a:solidFill>
                <a:latin typeface="Century Gothic" panose="020B0502020202020204" pitchFamily="34" charset="0"/>
              </a:rPr>
              <a:t>CHANNELS</a:t>
            </a:r>
            <a:endParaRPr lang="en-US" sz="1400" b="0" i="0" u="none" strike="noStrike" dirty="0">
              <a:solidFill>
                <a:srgbClr val="000000"/>
              </a:solidFill>
              <a:effectLst/>
              <a:latin typeface="Century Gothic" panose="020B0502020202020204" pitchFamily="34" charset="0"/>
            </a:endParaRPr>
          </a:p>
        </p:txBody>
      </p:sp>
      <p:sp>
        <p:nvSpPr>
          <p:cNvPr id="34" name="TextBox 33">
            <a:extLst>
              <a:ext uri="{FF2B5EF4-FFF2-40B4-BE49-F238E27FC236}">
                <a16:creationId xmlns:a16="http://schemas.microsoft.com/office/drawing/2014/main" id="{E31D2344-98A7-43B1-CB26-116B63B89F21}"/>
              </a:ext>
            </a:extLst>
          </p:cNvPr>
          <p:cNvSpPr txBox="1"/>
          <p:nvPr/>
        </p:nvSpPr>
        <p:spPr>
          <a:xfrm>
            <a:off x="235040" y="4989120"/>
            <a:ext cx="1836647" cy="307777"/>
          </a:xfrm>
          <a:prstGeom prst="rect">
            <a:avLst/>
          </a:prstGeom>
          <a:noFill/>
        </p:spPr>
        <p:txBody>
          <a:bodyPr wrap="square">
            <a:spAutoFit/>
          </a:bodyPr>
          <a:lstStyle/>
          <a:p>
            <a:pPr algn="l" fontAlgn="b"/>
            <a:r>
              <a:rPr lang="en-US" sz="1400" b="0" i="0" u="none" strike="noStrike" dirty="0">
                <a:solidFill>
                  <a:srgbClr val="000000"/>
                </a:solidFill>
                <a:effectLst/>
                <a:latin typeface="Century Gothic" panose="020B0502020202020204" pitchFamily="34" charset="0"/>
              </a:rPr>
              <a:t>COST STRUCTURE</a:t>
            </a:r>
          </a:p>
        </p:txBody>
      </p:sp>
      <p:sp>
        <p:nvSpPr>
          <p:cNvPr id="35" name="TextBox 34">
            <a:extLst>
              <a:ext uri="{FF2B5EF4-FFF2-40B4-BE49-F238E27FC236}">
                <a16:creationId xmlns:a16="http://schemas.microsoft.com/office/drawing/2014/main" id="{1214B272-48D8-4FBC-69EB-1E94B36B6DC3}"/>
              </a:ext>
            </a:extLst>
          </p:cNvPr>
          <p:cNvSpPr txBox="1"/>
          <p:nvPr/>
        </p:nvSpPr>
        <p:spPr>
          <a:xfrm>
            <a:off x="4968126" y="5021762"/>
            <a:ext cx="1836647" cy="307777"/>
          </a:xfrm>
          <a:prstGeom prst="rect">
            <a:avLst/>
          </a:prstGeom>
          <a:noFill/>
        </p:spPr>
        <p:txBody>
          <a:bodyPr wrap="square">
            <a:spAutoFit/>
          </a:bodyPr>
          <a:lstStyle/>
          <a:p>
            <a:pPr algn="l" fontAlgn="b"/>
            <a:r>
              <a:rPr lang="en-US" sz="1400" b="0" i="0" u="none" strike="noStrike" dirty="0">
                <a:solidFill>
                  <a:srgbClr val="000000"/>
                </a:solidFill>
                <a:effectLst/>
                <a:latin typeface="Century Gothic" panose="020B0502020202020204" pitchFamily="34" charset="0"/>
              </a:rPr>
              <a:t>REVENUE STREAM</a:t>
            </a:r>
          </a:p>
        </p:txBody>
      </p:sp>
      <p:sp>
        <p:nvSpPr>
          <p:cNvPr id="36" name="TextBox 35">
            <a:extLst>
              <a:ext uri="{FF2B5EF4-FFF2-40B4-BE49-F238E27FC236}">
                <a16:creationId xmlns:a16="http://schemas.microsoft.com/office/drawing/2014/main" id="{00A664C1-295E-01C6-A2B8-B80861552732}"/>
              </a:ext>
            </a:extLst>
          </p:cNvPr>
          <p:cNvSpPr txBox="1"/>
          <p:nvPr/>
        </p:nvSpPr>
        <p:spPr>
          <a:xfrm>
            <a:off x="9664835" y="1311337"/>
            <a:ext cx="1836647" cy="523220"/>
          </a:xfrm>
          <a:prstGeom prst="rect">
            <a:avLst/>
          </a:prstGeom>
          <a:noFill/>
        </p:spPr>
        <p:txBody>
          <a:bodyPr wrap="square">
            <a:spAutoFit/>
          </a:bodyPr>
          <a:lstStyle/>
          <a:p>
            <a:pPr algn="l" fontAlgn="b"/>
            <a:r>
              <a:rPr lang="en-US" sz="1400" b="0" i="0" u="none" strike="noStrike" dirty="0">
                <a:solidFill>
                  <a:srgbClr val="000000"/>
                </a:solidFill>
                <a:effectLst/>
                <a:latin typeface="Century Gothic" panose="020B0502020202020204" pitchFamily="34" charset="0"/>
              </a:rPr>
              <a:t>CUSTOMER SEGMENTS</a:t>
            </a:r>
          </a:p>
        </p:txBody>
      </p:sp>
    </p:spTree>
    <p:extLst>
      <p:ext uri="{BB962C8B-B14F-4D97-AF65-F5344CB8AC3E}">
        <p14:creationId xmlns:p14="http://schemas.microsoft.com/office/powerpoint/2010/main" val="1955100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542</TotalTime>
  <Words>330</Words>
  <Application>Microsoft Macintosh PowerPoint</Application>
  <PresentationFormat>Widescreen</PresentationFormat>
  <Paragraphs>25</Paragraphs>
  <Slides>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Brittany Johnston</cp:lastModifiedBy>
  <cp:revision>32</cp:revision>
  <dcterms:created xsi:type="dcterms:W3CDTF">2022-05-22T18:55:25Z</dcterms:created>
  <dcterms:modified xsi:type="dcterms:W3CDTF">2024-07-08T02:39:20Z</dcterms:modified>
</cp:coreProperties>
</file>