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7" r:id="rId2"/>
    <p:sldId id="256"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92866"/>
    <a:srgbClr val="F05C4F"/>
    <a:srgbClr val="9C92C8"/>
    <a:srgbClr val="C8C2E0"/>
    <a:srgbClr val="000000"/>
    <a:srgbClr val="97D0B1"/>
    <a:srgbClr val="406352"/>
    <a:srgbClr val="737373"/>
    <a:srgbClr val="33D6AD"/>
    <a:srgbClr val="00103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798" autoAdjust="0"/>
    <p:restoredTop sz="94651"/>
  </p:normalViewPr>
  <p:slideViewPr>
    <p:cSldViewPr snapToGrid="0">
      <p:cViewPr varScale="1">
        <p:scale>
          <a:sx n="105" d="100"/>
          <a:sy n="105" d="100"/>
        </p:scale>
        <p:origin x="944" y="1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CB7025-4018-49F6-B050-59D8F10E5030}" type="datetimeFigureOut">
              <a:rPr lang="en-US" smtClean="0"/>
              <a:t>7/13/24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62D7A5B-DC59-4C1D-AF2E-A7C5BA8F20FA}" type="slidenum">
              <a:rPr lang="en-US" smtClean="0"/>
              <a:t>‹#›</a:t>
            </a:fld>
            <a:endParaRPr lang="en-US"/>
          </a:p>
        </p:txBody>
      </p:sp>
    </p:spTree>
    <p:extLst>
      <p:ext uri="{BB962C8B-B14F-4D97-AF65-F5344CB8AC3E}">
        <p14:creationId xmlns:p14="http://schemas.microsoft.com/office/powerpoint/2010/main" val="222180757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62D7A6-44BD-D6A9-D55B-B5901B834DD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15EAD59-4519-9FCD-B39C-187D6AF6CCB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E45110F-1EE8-124F-A9B0-C87D86F1FD6D}"/>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0B96A349-B1E8-D267-6F22-19AF2686F96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9687765-B180-2FE9-4959-9717F81A64DA}"/>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0406823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415B4A-238F-7DD8-9008-AB9E737DB57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576227-3CFA-4CA4-E90F-BF7EC30C3B8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D3508E3-78C3-C128-5BA1-63F00AD3338E}"/>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64D50FDA-1150-F2CE-9570-6EF3DDB12CA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25CA881-1EB5-113B-5564-24D96B2D0A5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93267889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DFBD56C-1158-1330-B18E-6E5EED108E8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4F49280F-F22F-0D38-7A1D-6D533F0E182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ED0EB41-FA28-65C0-8FD6-5B045AC78F1A}"/>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76471C96-E78C-66B3-424A-429615C8AC7C}"/>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1DEF0FB-652D-7D13-E3CB-41FA05FF1AF0}"/>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50475639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3FE4CC-91D0-23BE-B341-CA0BA8C7700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D5B640-BF25-831C-AE6B-24BA33A6A6C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987CAB-9CCC-5073-D260-F74FD1200D33}"/>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5FF03CE5-66C8-0F37-1BCB-F6775422004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F24C3CE-901D-6506-12C6-9D227C707A55}"/>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038400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96967A-2B7E-27F7-6FB6-E756E73A2066}"/>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7E7B5F3-2EE0-4C03-65BD-59779E53CDC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BD3982A7-A780-B568-1E19-9C4DFDA9E8C9}"/>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5597BE06-C164-E462-E7FC-A8BA3910014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73D636C-24C4-E3CA-3320-0A9F4557A47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842257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AAD2-37BE-F9CB-214B-B412C76050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000116-014B-6263-F4E2-630EC654544F}"/>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C17B0F2D-8A14-0F9F-E979-657904083B8E}"/>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CB7659D1-E8B8-6D3F-08B6-0AB093D6DC8F}"/>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1E9807FD-E0AF-8961-F864-B6CB93E645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A6493FB-0F2C-2AEC-3F0F-DCDC849605E1}"/>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4228679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0BB92-0B4A-4459-2307-CB85CDEEAF6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ACAD220-A626-4AD7-EEDB-7297C0A2F8B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C83054B2-E284-C60C-CFFF-435AAD9F8FCF}"/>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A2457D66-B664-9076-336E-597882CE982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4BD92D0-1AD4-036D-7E6D-5D9C5852508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FA2BDA72-8887-E2A7-D70F-A3B84CBCF264}"/>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8" name="Footer Placeholder 7">
            <a:extLst>
              <a:ext uri="{FF2B5EF4-FFF2-40B4-BE49-F238E27FC236}">
                <a16:creationId xmlns:a16="http://schemas.microsoft.com/office/drawing/2014/main" id="{EBC463FF-63FE-411E-820E-90AFA9D48AB8}"/>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66DC1345-2487-8CD8-C7BE-750607621782}"/>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0634682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DFC71C-ECDC-4E0B-035B-14BA1FB764D2}"/>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665225A-A95D-E532-DD6F-7D5B67EC3AE3}"/>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4" name="Footer Placeholder 3">
            <a:extLst>
              <a:ext uri="{FF2B5EF4-FFF2-40B4-BE49-F238E27FC236}">
                <a16:creationId xmlns:a16="http://schemas.microsoft.com/office/drawing/2014/main" id="{930F1EB7-DD64-A56E-D65C-08AFA0830C4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8B374C-8FB3-3858-EBF8-26A22DFBF9B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3563237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35E991-EAE9-63A9-9D01-8633888FD980}"/>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3" name="Footer Placeholder 2">
            <a:extLst>
              <a:ext uri="{FF2B5EF4-FFF2-40B4-BE49-F238E27FC236}">
                <a16:creationId xmlns:a16="http://schemas.microsoft.com/office/drawing/2014/main" id="{39E2FA4C-0A8A-81D2-F176-2209C7E8691C}"/>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A4C79BB-39F1-DC4B-DF1C-895B06489BF9}"/>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626703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73FC58-C7CB-DA18-8EAC-E77CDAB6AD2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D351F3F-B32E-02F1-F395-AB64EB6247C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4ECF226-9817-20FB-7E62-461AE41CB9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7CA8364A-C3DD-B9FA-29B2-FB6F3FAD6430}"/>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E66BB917-862C-00A6-5DB4-ABC4386F59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9BDBA3-CA6A-25EE-42A7-EC7044ED101E}"/>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218189574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6980A4-EF5C-C09F-705A-FE0586E3BEF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29B3D25-C201-26FE-B4D5-FC2B1298ECDB}"/>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F283C74-C571-FF1D-5151-36B2443F718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4B2BDC-2992-C7BD-6C63-8AC200524A36}"/>
              </a:ext>
            </a:extLst>
          </p:cNvPr>
          <p:cNvSpPr>
            <a:spLocks noGrp="1"/>
          </p:cNvSpPr>
          <p:nvPr>
            <p:ph type="dt" sz="half" idx="10"/>
          </p:nvPr>
        </p:nvSpPr>
        <p:spPr/>
        <p:txBody>
          <a:bodyPr/>
          <a:lstStyle/>
          <a:p>
            <a:fld id="{90E09F09-59B3-489E-8070-C50CD83CC364}" type="datetimeFigureOut">
              <a:rPr lang="en-US" smtClean="0"/>
              <a:t>7/13/24</a:t>
            </a:fld>
            <a:endParaRPr lang="en-US"/>
          </a:p>
        </p:txBody>
      </p:sp>
      <p:sp>
        <p:nvSpPr>
          <p:cNvPr id="6" name="Footer Placeholder 5">
            <a:extLst>
              <a:ext uri="{FF2B5EF4-FFF2-40B4-BE49-F238E27FC236}">
                <a16:creationId xmlns:a16="http://schemas.microsoft.com/office/drawing/2014/main" id="{E485DD9E-76CC-CB4D-D27E-67EEA3FA967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D7FF54F1-71B6-6AF2-65B4-ABB249D696BF}"/>
              </a:ext>
            </a:extLst>
          </p:cNvPr>
          <p:cNvSpPr>
            <a:spLocks noGrp="1"/>
          </p:cNvSpPr>
          <p:nvPr>
            <p:ph type="sldNum" sz="quarter" idx="12"/>
          </p:nvPr>
        </p:nvSpPr>
        <p:spPr/>
        <p:txBody>
          <a:bodyPr/>
          <a:lstStyle/>
          <a:p>
            <a:fld id="{10803649-8F28-4ADE-8A7F-AF0847E9D09B}" type="slidenum">
              <a:rPr lang="en-US" smtClean="0"/>
              <a:t>‹#›</a:t>
            </a:fld>
            <a:endParaRPr lang="en-US"/>
          </a:p>
        </p:txBody>
      </p:sp>
    </p:spTree>
    <p:extLst>
      <p:ext uri="{BB962C8B-B14F-4D97-AF65-F5344CB8AC3E}">
        <p14:creationId xmlns:p14="http://schemas.microsoft.com/office/powerpoint/2010/main" val="15233041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BAA5F9E-D0E2-06E6-5BBA-ED33E5B158C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E71F33-6D35-FF6F-AB7C-4E8EB9880DC9}"/>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FEABCB7-21D8-9DAF-B59B-25D902AE28F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90E09F09-59B3-489E-8070-C50CD83CC364}" type="datetimeFigureOut">
              <a:rPr lang="en-US" smtClean="0"/>
              <a:t>7/13/24</a:t>
            </a:fld>
            <a:endParaRPr lang="en-US"/>
          </a:p>
        </p:txBody>
      </p:sp>
      <p:sp>
        <p:nvSpPr>
          <p:cNvPr id="5" name="Footer Placeholder 4">
            <a:extLst>
              <a:ext uri="{FF2B5EF4-FFF2-40B4-BE49-F238E27FC236}">
                <a16:creationId xmlns:a16="http://schemas.microsoft.com/office/drawing/2014/main" id="{696C322A-E287-F097-A6D5-EFB9616E0A1E}"/>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A0C23976-799C-A377-4815-94AB941CAB2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10803649-8F28-4ADE-8A7F-AF0847E9D09B}" type="slidenum">
              <a:rPr lang="en-US" smtClean="0"/>
              <a:t>‹#›</a:t>
            </a:fld>
            <a:endParaRPr lang="en-US"/>
          </a:p>
        </p:txBody>
      </p:sp>
    </p:spTree>
    <p:extLst>
      <p:ext uri="{BB962C8B-B14F-4D97-AF65-F5344CB8AC3E}">
        <p14:creationId xmlns:p14="http://schemas.microsoft.com/office/powerpoint/2010/main" val="421630162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07&amp;utm_source=template-powerpoint&amp;utm_medium=content&amp;utm_campaign=Blank+IT+Service+Desk/ITIL+Escalation+Matrix-powerpoint-12107&amp;lpa=Blank+IT+Service+Desk/ITIL+Escalation+Matrix+powerpoint+12107"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4.svg"/><Relationship Id="rId7" Type="http://schemas.openxmlformats.org/officeDocument/2006/relationships/image" Target="../media/image8.svg"/><Relationship Id="rId2"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image" Target="../media/image7.png"/><Relationship Id="rId5" Type="http://schemas.openxmlformats.org/officeDocument/2006/relationships/image" Target="../media/image6.svg"/><Relationship Id="rId4" Type="http://schemas.openxmlformats.org/officeDocument/2006/relationships/image" Target="../media/image5.png"/><Relationship Id="rId9" Type="http://schemas.openxmlformats.org/officeDocument/2006/relationships/image" Target="../media/image10.sv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27000">
              <a:schemeClr val="accent1">
                <a:lumMod val="40000"/>
                <a:lumOff val="60000"/>
              </a:schemeClr>
            </a:gs>
            <a:gs pos="93000">
              <a:srgbClr val="737373"/>
            </a:gs>
          </a:gsLst>
          <a:path path="circle">
            <a:fillToRect t="100000" r="100000"/>
          </a:path>
          <a:tileRect l="-100000" b="-100000"/>
        </a:gradFill>
        <a:effectLst/>
      </p:bgPr>
    </p:bg>
    <p:spTree>
      <p:nvGrpSpPr>
        <p:cNvPr id="1" name="Shape 88"/>
        <p:cNvGrpSpPr/>
        <p:nvPr/>
      </p:nvGrpSpPr>
      <p:grpSpPr>
        <a:xfrm>
          <a:off x="0" y="0"/>
          <a:ext cx="0" cy="0"/>
          <a:chOff x="0" y="0"/>
          <a:chExt cx="0" cy="0"/>
        </a:xfrm>
      </p:grpSpPr>
      <p:sp>
        <p:nvSpPr>
          <p:cNvPr id="2" name="TextBox 1">
            <a:extLst>
              <a:ext uri="{FF2B5EF4-FFF2-40B4-BE49-F238E27FC236}">
                <a16:creationId xmlns:a16="http://schemas.microsoft.com/office/drawing/2014/main" id="{EDC4AD65-1A1A-5D38-30AC-4EF78B2D8807}"/>
              </a:ext>
            </a:extLst>
          </p:cNvPr>
          <p:cNvSpPr txBox="1"/>
          <p:nvPr/>
        </p:nvSpPr>
        <p:spPr>
          <a:xfrm>
            <a:off x="361544" y="1728323"/>
            <a:ext cx="4002409" cy="4406399"/>
          </a:xfrm>
          <a:prstGeom prst="rect">
            <a:avLst/>
          </a:prstGeom>
          <a:noFill/>
        </p:spPr>
        <p:txBody>
          <a:bodyPr wrap="square" rtlCol="0">
            <a:spAutoFit/>
          </a:bodyPr>
          <a:lstStyle/>
          <a:p>
            <a:pPr algn="l" rtl="0">
              <a:lnSpc>
                <a:spcPct val="150000"/>
              </a:lnSpc>
              <a:spcBef>
                <a:spcPts val="0"/>
              </a:spcBef>
              <a:spcAft>
                <a:spcPts val="1200"/>
              </a:spcAft>
            </a:pPr>
            <a:r>
              <a:rPr lang="en-US" sz="1400" b="1" i="0" u="none" strike="noStrike" dirty="0">
                <a:solidFill>
                  <a:srgbClr val="000000"/>
                </a:solidFill>
                <a:effectLst/>
                <a:latin typeface="Century Gothic" panose="020B0502020202020204" pitchFamily="34" charset="0"/>
              </a:rPr>
              <a:t>When To Use This Template: </a:t>
            </a:r>
            <a:br>
              <a:rPr lang="en-US" sz="1400" b="1" i="0" u="none" strike="noStrike" dirty="0">
                <a:solidFill>
                  <a:srgbClr val="000000"/>
                </a:solidFill>
                <a:effectLst/>
                <a:latin typeface="Century Gothic" panose="020B0502020202020204" pitchFamily="34" charset="0"/>
              </a:rPr>
            </a:br>
            <a:r>
              <a:rPr lang="en-US" sz="1400" i="0" u="none" strike="noStrike" dirty="0">
                <a:solidFill>
                  <a:srgbClr val="000000"/>
                </a:solidFill>
                <a:effectLst/>
                <a:latin typeface="Century Gothic" panose="020B0502020202020204" pitchFamily="34" charset="0"/>
              </a:rPr>
              <a:t>Use this template to manage and escalate Information Technology (IT) service desk incidents effectively, ensuring that issues are resolved at the appropriate tier level according to ITIL best practices.</a:t>
            </a:r>
          </a:p>
          <a:p>
            <a:pPr algn="l" rtl="0">
              <a:lnSpc>
                <a:spcPct val="150000"/>
              </a:lnSpc>
              <a:spcBef>
                <a:spcPts val="0"/>
              </a:spcBef>
              <a:spcAft>
                <a:spcPts val="1200"/>
              </a:spcAft>
            </a:pPr>
            <a:r>
              <a:rPr lang="en-US" sz="1400" b="1" i="0" u="none" strike="noStrike" dirty="0">
                <a:solidFill>
                  <a:srgbClr val="000000"/>
                </a:solidFill>
                <a:effectLst/>
                <a:latin typeface="Century Gothic" panose="020B0502020202020204" pitchFamily="34" charset="0"/>
              </a:rPr>
              <a:t>Notable Templates Features: </a:t>
            </a:r>
            <a:br>
              <a:rPr lang="en-US" sz="1400" b="1" i="0" u="none" strike="noStrike" dirty="0">
                <a:solidFill>
                  <a:srgbClr val="000000"/>
                </a:solidFill>
                <a:effectLst/>
                <a:latin typeface="Century Gothic" panose="020B0502020202020204" pitchFamily="34" charset="0"/>
              </a:rPr>
            </a:br>
            <a:r>
              <a:rPr lang="en-US" sz="1400" i="0" u="none" strike="noStrike" dirty="0">
                <a:solidFill>
                  <a:srgbClr val="000000"/>
                </a:solidFill>
                <a:effectLst/>
                <a:latin typeface="Century Gothic" panose="020B0502020202020204" pitchFamily="34" charset="0"/>
              </a:rPr>
              <a:t>This template includes detailed tiers for IT Service Desk (Tier 1), Tier 2, and Tier 3 support, along with a customizable escalation workflow diagram to adapt the process to your IT organization's specific needs. </a:t>
            </a:r>
          </a:p>
        </p:txBody>
      </p:sp>
      <p:pic>
        <p:nvPicPr>
          <p:cNvPr id="90" name="Google Shape;90;p13">
            <a:hlinkClick r:id="rId3"/>
          </p:cNvPr>
          <p:cNvPicPr preferRelativeResize="0"/>
          <p:nvPr/>
        </p:nvPicPr>
        <p:blipFill>
          <a:blip r:embed="rId4">
            <a:alphaModFix/>
          </a:blip>
          <a:stretch>
            <a:fillRect/>
          </a:stretch>
        </p:blipFill>
        <p:spPr>
          <a:xfrm>
            <a:off x="7969937" y="496430"/>
            <a:ext cx="3744624" cy="744775"/>
          </a:xfrm>
          <a:prstGeom prst="rect">
            <a:avLst/>
          </a:prstGeom>
          <a:noFill/>
          <a:ln>
            <a:noFill/>
          </a:ln>
        </p:spPr>
      </p:pic>
      <p:sp>
        <p:nvSpPr>
          <p:cNvPr id="91" name="Google Shape;91;p13"/>
          <p:cNvSpPr txBox="1"/>
          <p:nvPr/>
        </p:nvSpPr>
        <p:spPr>
          <a:xfrm>
            <a:off x="361544" y="258507"/>
            <a:ext cx="5990487" cy="1169521"/>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US" sz="3200" b="1" dirty="0">
                <a:solidFill>
                  <a:srgbClr val="011033"/>
                </a:solidFill>
                <a:latin typeface="Century Gothic"/>
                <a:ea typeface="Century Gothic"/>
                <a:cs typeface="Century Gothic"/>
                <a:sym typeface="Century Gothic"/>
              </a:rPr>
              <a:t>IT Service Desk / ITIL Escalation Matrix Template</a:t>
            </a:r>
            <a:endParaRPr sz="3200" b="1" dirty="0">
              <a:solidFill>
                <a:srgbClr val="011033"/>
              </a:solidFill>
              <a:latin typeface="Century Gothic"/>
              <a:ea typeface="Century Gothic"/>
              <a:cs typeface="Century Gothic"/>
              <a:sym typeface="Century Gothic"/>
            </a:endParaRPr>
          </a:p>
        </p:txBody>
      </p:sp>
      <p:pic>
        <p:nvPicPr>
          <p:cNvPr id="5" name="Picture 4">
            <a:extLst>
              <a:ext uri="{FF2B5EF4-FFF2-40B4-BE49-F238E27FC236}">
                <a16:creationId xmlns:a16="http://schemas.microsoft.com/office/drawing/2014/main" id="{25AA1BDA-B231-0BDA-21D9-DF8551C54263}"/>
              </a:ext>
            </a:extLst>
          </p:cNvPr>
          <p:cNvPicPr>
            <a:picLocks noChangeAspect="1"/>
          </p:cNvPicPr>
          <p:nvPr/>
        </p:nvPicPr>
        <p:blipFill>
          <a:blip r:embed="rId5"/>
          <a:stretch>
            <a:fillRect/>
          </a:stretch>
        </p:blipFill>
        <p:spPr>
          <a:xfrm>
            <a:off x="5371801" y="2424418"/>
            <a:ext cx="6342760" cy="2964933"/>
          </a:xfrm>
          <a:prstGeom prst="rect">
            <a:avLst/>
          </a:prstGeom>
          <a:effectLst>
            <a:outerShdw blurRad="50800" dist="38100" dir="10800000" algn="r"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D9EA558F-2BA9-24E0-CD66-A49A1D91A513}"/>
              </a:ext>
            </a:extLst>
          </p:cNvPr>
          <p:cNvSpPr txBox="1"/>
          <p:nvPr/>
        </p:nvSpPr>
        <p:spPr>
          <a:xfrm>
            <a:off x="232095" y="186282"/>
            <a:ext cx="8886190" cy="646331"/>
          </a:xfrm>
          <a:prstGeom prst="rect">
            <a:avLst/>
          </a:prstGeom>
          <a:noFill/>
        </p:spPr>
        <p:txBody>
          <a:bodyPr wrap="square">
            <a:spAutoFit/>
          </a:bodyPr>
          <a:lstStyle/>
          <a:p>
            <a:pPr rtl="0">
              <a:spcBef>
                <a:spcPts val="0"/>
              </a:spcBef>
              <a:spcAft>
                <a:spcPts val="0"/>
              </a:spcAft>
            </a:pPr>
            <a:r>
              <a:rPr lang="en-US" sz="3600" b="1" dirty="0">
                <a:solidFill>
                  <a:srgbClr val="011033"/>
                </a:solidFill>
                <a:latin typeface="Century Gothic"/>
                <a:ea typeface="Century Gothic"/>
                <a:cs typeface="Century Gothic"/>
                <a:sym typeface="Century Gothic"/>
              </a:rPr>
              <a:t>IT Service Desk / ITIL Escalation Matrix</a:t>
            </a:r>
            <a:endParaRPr lang="en-US" sz="3600" dirty="0"/>
          </a:p>
        </p:txBody>
      </p:sp>
      <p:grpSp>
        <p:nvGrpSpPr>
          <p:cNvPr id="58" name="Group 57">
            <a:extLst>
              <a:ext uri="{FF2B5EF4-FFF2-40B4-BE49-F238E27FC236}">
                <a16:creationId xmlns:a16="http://schemas.microsoft.com/office/drawing/2014/main" id="{35DCAD6B-D29E-0BA6-CA76-AC39EB4507EF}"/>
              </a:ext>
            </a:extLst>
          </p:cNvPr>
          <p:cNvGrpSpPr/>
          <p:nvPr/>
        </p:nvGrpSpPr>
        <p:grpSpPr>
          <a:xfrm>
            <a:off x="74975" y="927678"/>
            <a:ext cx="12042046" cy="5589873"/>
            <a:chOff x="0" y="0"/>
            <a:chExt cx="12051574" cy="5589873"/>
          </a:xfrm>
        </p:grpSpPr>
        <p:sp>
          <p:nvSpPr>
            <p:cNvPr id="59" name="Flowchart: Manual Input 58">
              <a:extLst>
                <a:ext uri="{FF2B5EF4-FFF2-40B4-BE49-F238E27FC236}">
                  <a16:creationId xmlns:a16="http://schemas.microsoft.com/office/drawing/2014/main" id="{ADA34733-C0A7-1C7D-28E4-004C3ACDA395}"/>
                </a:ext>
              </a:extLst>
            </p:cNvPr>
            <p:cNvSpPr/>
            <p:nvPr/>
          </p:nvSpPr>
          <p:spPr>
            <a:xfrm>
              <a:off x="0" y="2035724"/>
              <a:ext cx="1711354" cy="578841"/>
            </a:xfrm>
            <a:prstGeom prst="flowChartManualInput">
              <a:avLst/>
            </a:prstGeom>
            <a:solidFill>
              <a:schemeClr val="bg1">
                <a:lumMod val="50000"/>
              </a:schemeClr>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latin typeface="Century Gothic" panose="020B0502020202020204" pitchFamily="34" charset="0"/>
                </a:rPr>
                <a:t>Issue 1</a:t>
              </a:r>
            </a:p>
          </p:txBody>
        </p:sp>
        <p:sp>
          <p:nvSpPr>
            <p:cNvPr id="60" name="Rectangle: Diagonal Corners Rounded 59">
              <a:extLst>
                <a:ext uri="{FF2B5EF4-FFF2-40B4-BE49-F238E27FC236}">
                  <a16:creationId xmlns:a16="http://schemas.microsoft.com/office/drawing/2014/main" id="{69ACA092-E104-7695-ECF0-37DB8C522E3E}"/>
                </a:ext>
              </a:extLst>
            </p:cNvPr>
            <p:cNvSpPr/>
            <p:nvPr/>
          </p:nvSpPr>
          <p:spPr>
            <a:xfrm>
              <a:off x="2127405" y="660013"/>
              <a:ext cx="2114027" cy="1096657"/>
            </a:xfrm>
            <a:prstGeom prst="round2DiagRect">
              <a:avLst/>
            </a:prstGeom>
            <a:solidFill>
              <a:srgbClr val="0F9ED5">
                <a:alpha val="69804"/>
              </a:srgbClr>
            </a:solidFill>
            <a:ln>
              <a:solidFill>
                <a:srgbClr val="0F9ED5">
                  <a:alpha val="69804"/>
                </a:srgbClr>
              </a:solidFill>
            </a:ln>
          </p:spPr>
          <p:style>
            <a:lnRef idx="2">
              <a:schemeClr val="accent1">
                <a:shade val="15000"/>
              </a:schemeClr>
            </a:lnRef>
            <a:fillRef idx="1">
              <a:schemeClr val="accent1"/>
            </a:fillRef>
            <a:effectRef idx="0">
              <a:schemeClr val="accent1"/>
            </a:effectRef>
            <a:fontRef idx="minor">
              <a:schemeClr val="lt1"/>
            </a:fontRef>
          </p:style>
          <p:txBody>
            <a:bodyPr wrap="square" tIns="18288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b="0" i="0" u="none" strike="noStrike">
                  <a:solidFill>
                    <a:sysClr val="windowText" lastClr="000000"/>
                  </a:solidFill>
                  <a:effectLst/>
                  <a:latin typeface="Century Gothic" panose="020B0502020202020204" pitchFamily="34" charset="0"/>
                </a:rPr>
                <a:t>As the</a:t>
              </a:r>
              <a:r>
                <a:rPr lang="en-US" sz="1000" b="0" i="0" u="none" strike="noStrike" baseline="0">
                  <a:solidFill>
                    <a:sysClr val="windowText" lastClr="000000"/>
                  </a:solidFill>
                  <a:effectLst/>
                  <a:latin typeface="Century Gothic" panose="020B0502020202020204" pitchFamily="34" charset="0"/>
                </a:rPr>
                <a:t> i</a:t>
              </a:r>
              <a:r>
                <a:rPr lang="en-US" sz="1000" b="0" i="0" u="none" strike="noStrike">
                  <a:solidFill>
                    <a:sysClr val="windowText" lastClr="000000"/>
                  </a:solidFill>
                  <a:effectLst/>
                  <a:latin typeface="Century Gothic" panose="020B0502020202020204" pitchFamily="34" charset="0"/>
                </a:rPr>
                <a:t>nitial point of contact for all IT issues,</a:t>
              </a:r>
              <a:r>
                <a:rPr lang="en-US" sz="1000" b="0" i="0" u="none" strike="noStrike" baseline="0">
                  <a:solidFill>
                    <a:sysClr val="windowText" lastClr="000000"/>
                  </a:solidFill>
                  <a:effectLst/>
                  <a:latin typeface="Century Gothic" panose="020B0502020202020204" pitchFamily="34" charset="0"/>
                </a:rPr>
                <a:t> the service desk</a:t>
              </a:r>
              <a:r>
                <a:rPr lang="en-US" sz="1000" b="0" i="0" u="none" strike="noStrike">
                  <a:solidFill>
                    <a:sysClr val="windowText" lastClr="000000"/>
                  </a:solidFill>
                  <a:effectLst/>
                  <a:latin typeface="Century Gothic" panose="020B0502020202020204" pitchFamily="34" charset="0"/>
                </a:rPr>
                <a:t> handles general inquiries and basic </a:t>
              </a:r>
              <a:r>
                <a:rPr lang="en-US" sz="1000" b="0" i="0" u="none" strike="noStrike" kern="1200">
                  <a:solidFill>
                    <a:sysClr val="windowText" lastClr="000000"/>
                  </a:solidFill>
                  <a:effectLst/>
                  <a:latin typeface="Century Gothic" panose="020B0502020202020204" pitchFamily="34" charset="0"/>
                  <a:ea typeface="+mn-ea"/>
                  <a:cs typeface="+mn-cs"/>
                </a:rPr>
                <a:t>troubleshooting</a:t>
              </a:r>
              <a:r>
                <a:rPr lang="en-US" sz="1000" b="0" i="0" u="none" strike="noStrike">
                  <a:solidFill>
                    <a:sysClr val="windowText" lastClr="000000"/>
                  </a:solidFill>
                  <a:effectLst/>
                  <a:latin typeface="Century Gothic" panose="020B0502020202020204" pitchFamily="34" charset="0"/>
                </a:rPr>
                <a:t>.</a:t>
              </a:r>
              <a:endParaRPr lang="en-US" sz="1000">
                <a:solidFill>
                  <a:sysClr val="windowText" lastClr="000000"/>
                </a:solidFill>
                <a:latin typeface="Century Gothic" panose="020B0502020202020204" pitchFamily="34" charset="0"/>
              </a:endParaRPr>
            </a:p>
          </p:txBody>
        </p:sp>
        <p:sp>
          <p:nvSpPr>
            <p:cNvPr id="61" name="Rectangle: Diagonal Corners Rounded 60">
              <a:extLst>
                <a:ext uri="{FF2B5EF4-FFF2-40B4-BE49-F238E27FC236}">
                  <a16:creationId xmlns:a16="http://schemas.microsoft.com/office/drawing/2014/main" id="{D650965C-D120-B9A2-280D-64A7EC386DED}"/>
                </a:ext>
              </a:extLst>
            </p:cNvPr>
            <p:cNvSpPr/>
            <p:nvPr/>
          </p:nvSpPr>
          <p:spPr>
            <a:xfrm>
              <a:off x="4712460" y="676711"/>
              <a:ext cx="2114027" cy="1096657"/>
            </a:xfrm>
            <a:prstGeom prst="round2DiagRect">
              <a:avLst/>
            </a:prstGeom>
            <a:solidFill>
              <a:srgbClr val="E97132">
                <a:alpha val="69804"/>
              </a:srgbClr>
            </a:solidFill>
            <a:ln>
              <a:solidFill>
                <a:srgbClr val="E97132">
                  <a:alpha val="69804"/>
                </a:srgbClr>
              </a:solidFill>
            </a:ln>
          </p:spPr>
          <p:style>
            <a:lnRef idx="2">
              <a:schemeClr val="accent1">
                <a:shade val="15000"/>
              </a:schemeClr>
            </a:lnRef>
            <a:fillRef idx="1">
              <a:schemeClr val="accent1"/>
            </a:fillRef>
            <a:effectRef idx="0">
              <a:schemeClr val="accent1"/>
            </a:effectRef>
            <a:fontRef idx="minor">
              <a:schemeClr val="lt1"/>
            </a:fontRef>
          </p:style>
          <p:txBody>
            <a:bodyPr wrap="square" tIns="18288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b="0" i="0" u="none" strike="noStrike">
                  <a:solidFill>
                    <a:sysClr val="windowText" lastClr="000000"/>
                  </a:solidFill>
                  <a:effectLst/>
                  <a:latin typeface="Century Gothic" panose="020B0502020202020204" pitchFamily="34" charset="0"/>
                </a:rPr>
                <a:t>Tier 2 deals with more complex issues that require specialized knowledge or additional technical skills.</a:t>
              </a:r>
              <a:r>
                <a:rPr lang="en-US" sz="1000">
                  <a:solidFill>
                    <a:sysClr val="windowText" lastClr="000000"/>
                  </a:solidFill>
                  <a:latin typeface="Century Gothic" panose="020B0502020202020204" pitchFamily="34" charset="0"/>
                </a:rPr>
                <a:t> </a:t>
              </a:r>
            </a:p>
          </p:txBody>
        </p:sp>
        <p:sp>
          <p:nvSpPr>
            <p:cNvPr id="62" name="Rectangle: Diagonal Corners Rounded 61">
              <a:extLst>
                <a:ext uri="{FF2B5EF4-FFF2-40B4-BE49-F238E27FC236}">
                  <a16:creationId xmlns:a16="http://schemas.microsoft.com/office/drawing/2014/main" id="{36D6306E-513D-5679-11B4-1E88654A470A}"/>
                </a:ext>
              </a:extLst>
            </p:cNvPr>
            <p:cNvSpPr/>
            <p:nvPr/>
          </p:nvSpPr>
          <p:spPr>
            <a:xfrm>
              <a:off x="7297515" y="676712"/>
              <a:ext cx="2114027" cy="1096657"/>
            </a:xfrm>
            <a:prstGeom prst="round2DiagRect">
              <a:avLst/>
            </a:prstGeom>
            <a:solidFill>
              <a:srgbClr val="4EA72E">
                <a:alpha val="69804"/>
              </a:srgbClr>
            </a:solidFill>
            <a:ln>
              <a:solidFill>
                <a:srgbClr val="4EA72E">
                  <a:alpha val="69804"/>
                </a:srgbClr>
              </a:solidFill>
            </a:ln>
          </p:spPr>
          <p:style>
            <a:lnRef idx="2">
              <a:schemeClr val="accent1">
                <a:shade val="15000"/>
              </a:schemeClr>
            </a:lnRef>
            <a:fillRef idx="1">
              <a:schemeClr val="accent1"/>
            </a:fillRef>
            <a:effectRef idx="0">
              <a:schemeClr val="accent1"/>
            </a:effectRef>
            <a:fontRef idx="minor">
              <a:schemeClr val="lt1"/>
            </a:fontRef>
          </p:style>
          <p:txBody>
            <a:bodyPr wrap="square" tIns="18288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b="0" i="0" u="none" strike="noStrike">
                  <a:solidFill>
                    <a:sysClr val="windowText" lastClr="000000"/>
                  </a:solidFill>
                  <a:effectLst/>
                  <a:latin typeface="Century Gothic" panose="020B0502020202020204" pitchFamily="34" charset="0"/>
                </a:rPr>
                <a:t>Tier 3 addresses high-level technical challenges involving system infrastructure or deep software problems.</a:t>
              </a:r>
              <a:r>
                <a:rPr lang="en-US" sz="1000">
                  <a:solidFill>
                    <a:sysClr val="windowText" lastClr="000000"/>
                  </a:solidFill>
                  <a:latin typeface="Century Gothic" panose="020B0502020202020204" pitchFamily="34" charset="0"/>
                </a:rPr>
                <a:t> </a:t>
              </a:r>
            </a:p>
          </p:txBody>
        </p:sp>
        <p:sp>
          <p:nvSpPr>
            <p:cNvPr id="63" name="Rectangle: Diagonal Corners Rounded 62">
              <a:extLst>
                <a:ext uri="{FF2B5EF4-FFF2-40B4-BE49-F238E27FC236}">
                  <a16:creationId xmlns:a16="http://schemas.microsoft.com/office/drawing/2014/main" id="{1E83C183-A9FE-0E57-5E91-2E34C16D2470}"/>
                </a:ext>
              </a:extLst>
            </p:cNvPr>
            <p:cNvSpPr/>
            <p:nvPr/>
          </p:nvSpPr>
          <p:spPr>
            <a:xfrm>
              <a:off x="9882570" y="676713"/>
              <a:ext cx="2114027" cy="1096657"/>
            </a:xfrm>
            <a:prstGeom prst="round2DiagRect">
              <a:avLst/>
            </a:prstGeom>
            <a:solidFill>
              <a:srgbClr val="FFC000">
                <a:alpha val="69804"/>
              </a:srgbClr>
            </a:solidFill>
            <a:ln>
              <a:solidFill>
                <a:srgbClr val="FFC000">
                  <a:alpha val="69804"/>
                </a:srgbClr>
              </a:solidFill>
            </a:ln>
          </p:spPr>
          <p:style>
            <a:lnRef idx="2">
              <a:schemeClr val="accent1">
                <a:shade val="15000"/>
              </a:schemeClr>
            </a:lnRef>
            <a:fillRef idx="1">
              <a:schemeClr val="accent1"/>
            </a:fillRef>
            <a:effectRef idx="0">
              <a:schemeClr val="accent1"/>
            </a:effectRef>
            <a:fontRef idx="minor">
              <a:schemeClr val="lt1"/>
            </a:fontRef>
          </p:style>
          <p:txBody>
            <a:bodyPr wrap="square" tIns="182880" rtlCol="0" anchor="t" anchorCtr="0"/>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000" b="0" i="0" u="none" strike="noStrike">
                  <a:solidFill>
                    <a:sysClr val="windowText" lastClr="000000"/>
                  </a:solidFill>
                  <a:effectLst/>
                  <a:latin typeface="Century Gothic" panose="020B0502020202020204" pitchFamily="34" charset="0"/>
                </a:rPr>
                <a:t>Tier X</a:t>
              </a:r>
              <a:r>
                <a:rPr lang="en-US" sz="1000" b="0" i="0" u="none" strike="noStrike" baseline="0">
                  <a:solidFill>
                    <a:sysClr val="windowText" lastClr="000000"/>
                  </a:solidFill>
                  <a:effectLst/>
                  <a:latin typeface="Century Gothic" panose="020B0502020202020204" pitchFamily="34" charset="0"/>
                </a:rPr>
                <a:t> r</a:t>
              </a:r>
              <a:r>
                <a:rPr lang="en-US" sz="1000" b="0" i="0" u="none" strike="noStrike">
                  <a:solidFill>
                    <a:sysClr val="windowText" lastClr="000000"/>
                  </a:solidFill>
                  <a:effectLst/>
                  <a:latin typeface="Century Gothic" panose="020B0502020202020204" pitchFamily="34" charset="0"/>
                </a:rPr>
                <a:t>epresents specialized external support or vendor-specific assistance for highly specialized issues.</a:t>
              </a:r>
              <a:r>
                <a:rPr lang="en-US" sz="1000">
                  <a:solidFill>
                    <a:sysClr val="windowText" lastClr="000000"/>
                  </a:solidFill>
                  <a:latin typeface="Century Gothic" panose="020B0502020202020204" pitchFamily="34" charset="0"/>
                </a:rPr>
                <a:t> </a:t>
              </a:r>
            </a:p>
          </p:txBody>
        </p:sp>
        <p:sp>
          <p:nvSpPr>
            <p:cNvPr id="64" name="Rectangle: Diagonal Corners Rounded 63">
              <a:extLst>
                <a:ext uri="{FF2B5EF4-FFF2-40B4-BE49-F238E27FC236}">
                  <a16:creationId xmlns:a16="http://schemas.microsoft.com/office/drawing/2014/main" id="{17F6C2F7-6290-ADC3-4CB8-A4735D09BB71}"/>
                </a:ext>
              </a:extLst>
            </p:cNvPr>
            <p:cNvSpPr/>
            <p:nvPr/>
          </p:nvSpPr>
          <p:spPr>
            <a:xfrm>
              <a:off x="2127405" y="0"/>
              <a:ext cx="2114027" cy="806910"/>
            </a:xfrm>
            <a:prstGeom prst="round2DiagRect">
              <a:avLst/>
            </a:prstGeom>
            <a:solidFill>
              <a:schemeClr val="accent4"/>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i="0" u="none" strike="noStrike">
                  <a:solidFill>
                    <a:sysClr val="windowText" lastClr="000000"/>
                  </a:solidFill>
                  <a:effectLst/>
                  <a:latin typeface="Century Gothic" panose="020B0502020202020204" pitchFamily="34" charset="0"/>
                </a:rPr>
                <a:t>IT Service Desk (Tier 1)</a:t>
              </a:r>
              <a:r>
                <a:rPr lang="en-US" sz="1200" b="1">
                  <a:solidFill>
                    <a:sysClr val="windowText" lastClr="000000"/>
                  </a:solidFill>
                  <a:latin typeface="Century Gothic" panose="020B0502020202020204" pitchFamily="34" charset="0"/>
                </a:rPr>
                <a:t> </a:t>
              </a:r>
            </a:p>
          </p:txBody>
        </p:sp>
        <p:sp>
          <p:nvSpPr>
            <p:cNvPr id="65" name="Rectangle: Diagonal Corners Rounded 64">
              <a:extLst>
                <a:ext uri="{FF2B5EF4-FFF2-40B4-BE49-F238E27FC236}">
                  <a16:creationId xmlns:a16="http://schemas.microsoft.com/office/drawing/2014/main" id="{D9E275AA-29E3-D448-BB05-2400227B2D3D}"/>
                </a:ext>
              </a:extLst>
            </p:cNvPr>
            <p:cNvSpPr/>
            <p:nvPr/>
          </p:nvSpPr>
          <p:spPr>
            <a:xfrm>
              <a:off x="4712460" y="3168"/>
              <a:ext cx="2114027" cy="806452"/>
            </a:xfrm>
            <a:prstGeom prst="round2DiagRect">
              <a:avLst/>
            </a:prstGeom>
            <a:solidFill>
              <a:schemeClr val="accent2"/>
            </a:solidFill>
            <a:ln>
              <a:solidFill>
                <a:schemeClr val="accent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i="0" u="none" strike="noStrike">
                  <a:solidFill>
                    <a:sysClr val="windowText" lastClr="000000"/>
                  </a:solidFill>
                  <a:effectLst/>
                  <a:latin typeface="Century Gothic" panose="020B0502020202020204" pitchFamily="34" charset="0"/>
                </a:rPr>
                <a:t>Tier 2 Support</a:t>
              </a:r>
              <a:r>
                <a:rPr lang="en-US" sz="1200" b="1">
                  <a:solidFill>
                    <a:sysClr val="windowText" lastClr="000000"/>
                  </a:solidFill>
                  <a:latin typeface="Century Gothic" panose="020B0502020202020204" pitchFamily="34" charset="0"/>
                </a:rPr>
                <a:t> </a:t>
              </a:r>
            </a:p>
          </p:txBody>
        </p:sp>
        <p:sp>
          <p:nvSpPr>
            <p:cNvPr id="66" name="Rectangle: Diagonal Corners Rounded 65">
              <a:extLst>
                <a:ext uri="{FF2B5EF4-FFF2-40B4-BE49-F238E27FC236}">
                  <a16:creationId xmlns:a16="http://schemas.microsoft.com/office/drawing/2014/main" id="{49F26A03-7E37-674C-8936-6C6CC153BED8}"/>
                </a:ext>
              </a:extLst>
            </p:cNvPr>
            <p:cNvSpPr/>
            <p:nvPr/>
          </p:nvSpPr>
          <p:spPr>
            <a:xfrm>
              <a:off x="7297515" y="3168"/>
              <a:ext cx="2114027" cy="806452"/>
            </a:xfrm>
            <a:prstGeom prst="round2DiagRect">
              <a:avLst/>
            </a:prstGeom>
            <a:solidFill>
              <a:schemeClr val="accent6"/>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i="0" u="none" strike="noStrike">
                  <a:solidFill>
                    <a:sysClr val="windowText" lastClr="000000"/>
                  </a:solidFill>
                  <a:effectLst/>
                  <a:latin typeface="Century Gothic" panose="020B0502020202020204" pitchFamily="34" charset="0"/>
                </a:rPr>
                <a:t>Tier 3 Support</a:t>
              </a:r>
              <a:r>
                <a:rPr lang="en-US" sz="1200" b="1">
                  <a:solidFill>
                    <a:sysClr val="windowText" lastClr="000000"/>
                  </a:solidFill>
                  <a:latin typeface="Century Gothic" panose="020B0502020202020204" pitchFamily="34" charset="0"/>
                </a:rPr>
                <a:t> </a:t>
              </a:r>
            </a:p>
          </p:txBody>
        </p:sp>
        <p:sp>
          <p:nvSpPr>
            <p:cNvPr id="67" name="Rectangle: Diagonal Corners Rounded 66">
              <a:extLst>
                <a:ext uri="{FF2B5EF4-FFF2-40B4-BE49-F238E27FC236}">
                  <a16:creationId xmlns:a16="http://schemas.microsoft.com/office/drawing/2014/main" id="{23E23BB1-2BB7-4ACB-ACEF-64ED8097D837}"/>
                </a:ext>
              </a:extLst>
            </p:cNvPr>
            <p:cNvSpPr/>
            <p:nvPr/>
          </p:nvSpPr>
          <p:spPr>
            <a:xfrm>
              <a:off x="9882570" y="3168"/>
              <a:ext cx="2114027" cy="806452"/>
            </a:xfrm>
            <a:prstGeom prst="round2DiagRect">
              <a:avLst/>
            </a:prstGeom>
            <a:solidFill>
              <a:srgbClr val="FFC000"/>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b"/>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i="0" u="none" strike="noStrike">
                  <a:solidFill>
                    <a:sysClr val="windowText" lastClr="000000"/>
                  </a:solidFill>
                  <a:effectLst/>
                  <a:latin typeface="Century Gothic" panose="020B0502020202020204" pitchFamily="34" charset="0"/>
                </a:rPr>
                <a:t>Tier X Support</a:t>
              </a:r>
              <a:r>
                <a:rPr lang="en-US" sz="1200" b="1">
                  <a:solidFill>
                    <a:sysClr val="windowText" lastClr="000000"/>
                  </a:solidFill>
                  <a:latin typeface="Century Gothic" panose="020B0502020202020204" pitchFamily="34" charset="0"/>
                </a:rPr>
                <a:t> </a:t>
              </a:r>
            </a:p>
          </p:txBody>
        </p:sp>
        <p:sp>
          <p:nvSpPr>
            <p:cNvPr id="68" name="Flowchart: Manual Input 67">
              <a:extLst>
                <a:ext uri="{FF2B5EF4-FFF2-40B4-BE49-F238E27FC236}">
                  <a16:creationId xmlns:a16="http://schemas.microsoft.com/office/drawing/2014/main" id="{2A2377AB-8252-1883-BDEE-185BDD6A5BCC}"/>
                </a:ext>
              </a:extLst>
            </p:cNvPr>
            <p:cNvSpPr/>
            <p:nvPr/>
          </p:nvSpPr>
          <p:spPr>
            <a:xfrm>
              <a:off x="0" y="3004660"/>
              <a:ext cx="1711354" cy="578841"/>
            </a:xfrm>
            <a:prstGeom prst="flowChartManualInput">
              <a:avLst/>
            </a:prstGeom>
            <a:solidFill>
              <a:schemeClr val="bg1">
                <a:lumMod val="50000"/>
              </a:schemeClr>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latin typeface="Century Gothic" panose="020B0502020202020204" pitchFamily="34" charset="0"/>
                </a:rPr>
                <a:t>Issue 2</a:t>
              </a:r>
            </a:p>
          </p:txBody>
        </p:sp>
        <p:sp>
          <p:nvSpPr>
            <p:cNvPr id="69" name="Flowchart: Manual Input 68">
              <a:extLst>
                <a:ext uri="{FF2B5EF4-FFF2-40B4-BE49-F238E27FC236}">
                  <a16:creationId xmlns:a16="http://schemas.microsoft.com/office/drawing/2014/main" id="{48C900A0-8B89-EA8A-4655-3E9EA85185B5}"/>
                </a:ext>
              </a:extLst>
            </p:cNvPr>
            <p:cNvSpPr/>
            <p:nvPr/>
          </p:nvSpPr>
          <p:spPr>
            <a:xfrm>
              <a:off x="0" y="3973596"/>
              <a:ext cx="1711354" cy="578841"/>
            </a:xfrm>
            <a:prstGeom prst="flowChartManualInput">
              <a:avLst/>
            </a:prstGeom>
            <a:solidFill>
              <a:schemeClr val="bg1">
                <a:lumMod val="50000"/>
              </a:schemeClr>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latin typeface="Century Gothic" panose="020B0502020202020204" pitchFamily="34" charset="0"/>
                </a:rPr>
                <a:t>Issue 3</a:t>
              </a:r>
            </a:p>
          </p:txBody>
        </p:sp>
        <p:sp>
          <p:nvSpPr>
            <p:cNvPr id="70" name="Flowchart: Manual Input 69">
              <a:extLst>
                <a:ext uri="{FF2B5EF4-FFF2-40B4-BE49-F238E27FC236}">
                  <a16:creationId xmlns:a16="http://schemas.microsoft.com/office/drawing/2014/main" id="{FDBB6B3F-01BD-0092-132F-B6EFCF029B06}"/>
                </a:ext>
              </a:extLst>
            </p:cNvPr>
            <p:cNvSpPr/>
            <p:nvPr/>
          </p:nvSpPr>
          <p:spPr>
            <a:xfrm>
              <a:off x="0" y="4942521"/>
              <a:ext cx="1711354" cy="578841"/>
            </a:xfrm>
            <a:prstGeom prst="flowChartManualInput">
              <a:avLst/>
            </a:prstGeom>
            <a:solidFill>
              <a:schemeClr val="bg1">
                <a:lumMod val="50000"/>
              </a:schemeClr>
            </a:solidFill>
            <a:ln>
              <a:solidFill>
                <a:schemeClr val="bg1">
                  <a:lumMod val="50000"/>
                </a:schemeClr>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dirty="0">
                  <a:latin typeface="Century Gothic" panose="020B0502020202020204" pitchFamily="34" charset="0"/>
                </a:rPr>
                <a:t>Issue 4</a:t>
              </a:r>
            </a:p>
          </p:txBody>
        </p:sp>
        <p:sp>
          <p:nvSpPr>
            <p:cNvPr id="71" name="Flowchart: Terminator 70">
              <a:extLst>
                <a:ext uri="{FF2B5EF4-FFF2-40B4-BE49-F238E27FC236}">
                  <a16:creationId xmlns:a16="http://schemas.microsoft.com/office/drawing/2014/main" id="{32DF4E3D-5E86-4F2E-9E79-B27E78F4CC23}"/>
                </a:ext>
              </a:extLst>
            </p:cNvPr>
            <p:cNvSpPr/>
            <p:nvPr/>
          </p:nvSpPr>
          <p:spPr>
            <a:xfrm>
              <a:off x="2072427" y="1967213"/>
              <a:ext cx="2223982" cy="715863"/>
            </a:xfrm>
            <a:prstGeom prst="flowChartTerminator">
              <a:avLst/>
            </a:prstGeom>
            <a:solidFill>
              <a:srgbClr val="0F9ED5">
                <a:alpha val="80000"/>
              </a:srgbClr>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900" i="0" u="none" strike="noStrike" dirty="0">
                <a:solidFill>
                  <a:sysClr val="windowText" lastClr="000000"/>
                </a:solidFill>
                <a:effectLst/>
                <a:latin typeface="Century Gothic" panose="020B0502020202020204" pitchFamily="34" charset="0"/>
              </a:endParaRPr>
            </a:p>
          </p:txBody>
        </p:sp>
        <p:sp>
          <p:nvSpPr>
            <p:cNvPr id="72" name="Flowchart: Terminator 71">
              <a:extLst>
                <a:ext uri="{FF2B5EF4-FFF2-40B4-BE49-F238E27FC236}">
                  <a16:creationId xmlns:a16="http://schemas.microsoft.com/office/drawing/2014/main" id="{B9F7F77A-B0F5-9988-7F87-45A5C9033BB6}"/>
                </a:ext>
              </a:extLst>
            </p:cNvPr>
            <p:cNvSpPr/>
            <p:nvPr/>
          </p:nvSpPr>
          <p:spPr>
            <a:xfrm>
              <a:off x="2072427" y="2936147"/>
              <a:ext cx="2223982" cy="715863"/>
            </a:xfrm>
            <a:prstGeom prst="flowChartTerminator">
              <a:avLst/>
            </a:prstGeom>
            <a:solidFill>
              <a:srgbClr val="0F9ED5">
                <a:alpha val="80000"/>
              </a:srgbClr>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900" i="0" u="none" strike="noStrike" dirty="0">
                <a:solidFill>
                  <a:sysClr val="windowText" lastClr="000000"/>
                </a:solidFill>
                <a:effectLst/>
                <a:latin typeface="Century Gothic" panose="020B0502020202020204" pitchFamily="34" charset="0"/>
              </a:endParaRPr>
            </a:p>
          </p:txBody>
        </p:sp>
        <p:sp>
          <p:nvSpPr>
            <p:cNvPr id="73" name="Flowchart: Terminator 72">
              <a:extLst>
                <a:ext uri="{FF2B5EF4-FFF2-40B4-BE49-F238E27FC236}">
                  <a16:creationId xmlns:a16="http://schemas.microsoft.com/office/drawing/2014/main" id="{19A99C81-F4A0-C53E-E81D-7B9C8F4A927A}"/>
                </a:ext>
              </a:extLst>
            </p:cNvPr>
            <p:cNvSpPr/>
            <p:nvPr/>
          </p:nvSpPr>
          <p:spPr>
            <a:xfrm>
              <a:off x="2072427" y="3905077"/>
              <a:ext cx="2223982" cy="715863"/>
            </a:xfrm>
            <a:prstGeom prst="flowChartTerminator">
              <a:avLst/>
            </a:prstGeom>
            <a:solidFill>
              <a:srgbClr val="0F9ED5">
                <a:alpha val="80000"/>
              </a:srgbClr>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900" i="0" u="none" strike="noStrike" dirty="0">
                <a:solidFill>
                  <a:sysClr val="windowText" lastClr="000000"/>
                </a:solidFill>
                <a:effectLst/>
                <a:latin typeface="Century Gothic" panose="020B0502020202020204" pitchFamily="34" charset="0"/>
              </a:endParaRPr>
            </a:p>
          </p:txBody>
        </p:sp>
        <p:sp>
          <p:nvSpPr>
            <p:cNvPr id="74" name="Flowchart: Terminator 73">
              <a:extLst>
                <a:ext uri="{FF2B5EF4-FFF2-40B4-BE49-F238E27FC236}">
                  <a16:creationId xmlns:a16="http://schemas.microsoft.com/office/drawing/2014/main" id="{1ABAC143-F70A-6D59-CCF6-35551F8DC236}"/>
                </a:ext>
              </a:extLst>
            </p:cNvPr>
            <p:cNvSpPr/>
            <p:nvPr/>
          </p:nvSpPr>
          <p:spPr>
            <a:xfrm>
              <a:off x="2072427" y="4874010"/>
              <a:ext cx="2223982" cy="715863"/>
            </a:xfrm>
            <a:prstGeom prst="flowChartTerminator">
              <a:avLst/>
            </a:prstGeom>
            <a:solidFill>
              <a:srgbClr val="0F9ED5">
                <a:alpha val="80000"/>
              </a:srgbClr>
            </a:solidFill>
            <a:ln>
              <a:solidFill>
                <a:schemeClr val="accent4"/>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900" i="0" u="none" strike="noStrike" dirty="0">
                <a:solidFill>
                  <a:sysClr val="windowText" lastClr="000000"/>
                </a:solidFill>
                <a:effectLst/>
                <a:latin typeface="Century Gothic" panose="020B0502020202020204" pitchFamily="34" charset="0"/>
              </a:endParaRPr>
            </a:p>
          </p:txBody>
        </p:sp>
        <p:sp>
          <p:nvSpPr>
            <p:cNvPr id="75" name="Flowchart: Terminator 74">
              <a:extLst>
                <a:ext uri="{FF2B5EF4-FFF2-40B4-BE49-F238E27FC236}">
                  <a16:creationId xmlns:a16="http://schemas.microsoft.com/office/drawing/2014/main" id="{6C38BCA3-D22D-26B6-A206-38D46ED52D1D}"/>
                </a:ext>
              </a:extLst>
            </p:cNvPr>
            <p:cNvSpPr/>
            <p:nvPr/>
          </p:nvSpPr>
          <p:spPr>
            <a:xfrm>
              <a:off x="4657482" y="1967213"/>
              <a:ext cx="2223982" cy="715863"/>
            </a:xfrm>
            <a:prstGeom prst="flowChartTerminator">
              <a:avLst/>
            </a:prstGeom>
            <a:solidFill>
              <a:srgbClr val="E97132">
                <a:alpha val="80000"/>
              </a:srgbClr>
            </a:solidFill>
            <a:ln>
              <a:solidFill>
                <a:srgbClr val="E9713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900" i="0" u="none" strike="noStrike" dirty="0">
                <a:solidFill>
                  <a:sysClr val="windowText" lastClr="000000"/>
                </a:solidFill>
                <a:effectLst/>
                <a:latin typeface="Century Gothic" panose="020B0502020202020204" pitchFamily="34" charset="0"/>
              </a:endParaRPr>
            </a:p>
          </p:txBody>
        </p:sp>
        <p:sp>
          <p:nvSpPr>
            <p:cNvPr id="76" name="Flowchart: Terminator 75">
              <a:extLst>
                <a:ext uri="{FF2B5EF4-FFF2-40B4-BE49-F238E27FC236}">
                  <a16:creationId xmlns:a16="http://schemas.microsoft.com/office/drawing/2014/main" id="{FD588D93-7F4A-D890-60EA-046DC8684A9B}"/>
                </a:ext>
              </a:extLst>
            </p:cNvPr>
            <p:cNvSpPr/>
            <p:nvPr/>
          </p:nvSpPr>
          <p:spPr>
            <a:xfrm>
              <a:off x="4657482" y="2936147"/>
              <a:ext cx="2223982" cy="715863"/>
            </a:xfrm>
            <a:prstGeom prst="flowChartTerminator">
              <a:avLst/>
            </a:prstGeom>
            <a:solidFill>
              <a:srgbClr val="E97132">
                <a:alpha val="80000"/>
              </a:srgbClr>
            </a:solidFill>
            <a:ln>
              <a:solidFill>
                <a:srgbClr val="E9713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900" i="0" u="none" strike="noStrike" dirty="0">
                <a:solidFill>
                  <a:sysClr val="windowText" lastClr="000000"/>
                </a:solidFill>
                <a:effectLst/>
                <a:latin typeface="Century Gothic" panose="020B0502020202020204" pitchFamily="34" charset="0"/>
              </a:endParaRPr>
            </a:p>
          </p:txBody>
        </p:sp>
        <p:sp>
          <p:nvSpPr>
            <p:cNvPr id="77" name="Flowchart: Terminator 76">
              <a:extLst>
                <a:ext uri="{FF2B5EF4-FFF2-40B4-BE49-F238E27FC236}">
                  <a16:creationId xmlns:a16="http://schemas.microsoft.com/office/drawing/2014/main" id="{6D77F121-9083-FC63-4B60-1ED401CDC9B3}"/>
                </a:ext>
              </a:extLst>
            </p:cNvPr>
            <p:cNvSpPr/>
            <p:nvPr/>
          </p:nvSpPr>
          <p:spPr>
            <a:xfrm>
              <a:off x="4657482" y="3905077"/>
              <a:ext cx="2223982" cy="715863"/>
            </a:xfrm>
            <a:prstGeom prst="flowChartTerminator">
              <a:avLst/>
            </a:prstGeom>
            <a:solidFill>
              <a:srgbClr val="E97132">
                <a:alpha val="80000"/>
              </a:srgbClr>
            </a:solidFill>
            <a:ln>
              <a:solidFill>
                <a:srgbClr val="E9713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900" i="0" u="none" strike="noStrike" dirty="0">
                <a:solidFill>
                  <a:sysClr val="windowText" lastClr="000000"/>
                </a:solidFill>
                <a:effectLst/>
                <a:latin typeface="Century Gothic" panose="020B0502020202020204" pitchFamily="34" charset="0"/>
              </a:endParaRPr>
            </a:p>
          </p:txBody>
        </p:sp>
        <p:sp>
          <p:nvSpPr>
            <p:cNvPr id="78" name="Flowchart: Terminator 77">
              <a:extLst>
                <a:ext uri="{FF2B5EF4-FFF2-40B4-BE49-F238E27FC236}">
                  <a16:creationId xmlns:a16="http://schemas.microsoft.com/office/drawing/2014/main" id="{85340F13-CA83-D69D-4F33-D4347BD1BF78}"/>
                </a:ext>
              </a:extLst>
            </p:cNvPr>
            <p:cNvSpPr/>
            <p:nvPr/>
          </p:nvSpPr>
          <p:spPr>
            <a:xfrm>
              <a:off x="4657482" y="4874010"/>
              <a:ext cx="2223982" cy="715863"/>
            </a:xfrm>
            <a:prstGeom prst="flowChartTerminator">
              <a:avLst/>
            </a:prstGeom>
            <a:solidFill>
              <a:srgbClr val="E97132">
                <a:alpha val="80000"/>
              </a:srgbClr>
            </a:solidFill>
            <a:ln>
              <a:solidFill>
                <a:srgbClr val="E97132"/>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900" i="0" u="none" strike="noStrike" dirty="0">
                <a:solidFill>
                  <a:sysClr val="windowText" lastClr="000000"/>
                </a:solidFill>
                <a:effectLst/>
                <a:latin typeface="Century Gothic" panose="020B0502020202020204" pitchFamily="34" charset="0"/>
              </a:endParaRPr>
            </a:p>
          </p:txBody>
        </p:sp>
        <p:sp>
          <p:nvSpPr>
            <p:cNvPr id="79" name="Flowchart: Terminator 78">
              <a:extLst>
                <a:ext uri="{FF2B5EF4-FFF2-40B4-BE49-F238E27FC236}">
                  <a16:creationId xmlns:a16="http://schemas.microsoft.com/office/drawing/2014/main" id="{7BF4B306-BF6E-3C11-97A2-314B116BB601}"/>
                </a:ext>
              </a:extLst>
            </p:cNvPr>
            <p:cNvSpPr/>
            <p:nvPr/>
          </p:nvSpPr>
          <p:spPr>
            <a:xfrm>
              <a:off x="7242537" y="1967212"/>
              <a:ext cx="2223982" cy="715863"/>
            </a:xfrm>
            <a:prstGeom prst="flowChartTerminator">
              <a:avLst/>
            </a:prstGeom>
            <a:solidFill>
              <a:srgbClr val="4EA72E">
                <a:alpha val="80000"/>
              </a:srgb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900" i="0" u="none" strike="noStrike" dirty="0">
                <a:solidFill>
                  <a:sysClr val="windowText" lastClr="000000"/>
                </a:solidFill>
                <a:effectLst/>
                <a:latin typeface="Century Gothic" panose="020B0502020202020204" pitchFamily="34" charset="0"/>
              </a:endParaRPr>
            </a:p>
          </p:txBody>
        </p:sp>
        <p:sp>
          <p:nvSpPr>
            <p:cNvPr id="80" name="Flowchart: Terminator 79">
              <a:extLst>
                <a:ext uri="{FF2B5EF4-FFF2-40B4-BE49-F238E27FC236}">
                  <a16:creationId xmlns:a16="http://schemas.microsoft.com/office/drawing/2014/main" id="{6728A035-064F-39DE-01D5-D53A66BA0B17}"/>
                </a:ext>
              </a:extLst>
            </p:cNvPr>
            <p:cNvSpPr/>
            <p:nvPr/>
          </p:nvSpPr>
          <p:spPr>
            <a:xfrm>
              <a:off x="7242537" y="2936146"/>
              <a:ext cx="2223982" cy="715863"/>
            </a:xfrm>
            <a:prstGeom prst="flowChartTerminator">
              <a:avLst/>
            </a:prstGeom>
            <a:solidFill>
              <a:srgbClr val="4EA72E">
                <a:alpha val="80000"/>
              </a:srgb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900" i="0" u="none" strike="noStrike" dirty="0">
                <a:solidFill>
                  <a:sysClr val="windowText" lastClr="000000"/>
                </a:solidFill>
                <a:effectLst/>
                <a:latin typeface="Century Gothic" panose="020B0502020202020204" pitchFamily="34" charset="0"/>
              </a:endParaRPr>
            </a:p>
          </p:txBody>
        </p:sp>
        <p:sp>
          <p:nvSpPr>
            <p:cNvPr id="81" name="Flowchart: Terminator 80">
              <a:extLst>
                <a:ext uri="{FF2B5EF4-FFF2-40B4-BE49-F238E27FC236}">
                  <a16:creationId xmlns:a16="http://schemas.microsoft.com/office/drawing/2014/main" id="{DA1F30FA-E09D-F7ED-6BB3-EA9A7CB0ADBD}"/>
                </a:ext>
              </a:extLst>
            </p:cNvPr>
            <p:cNvSpPr/>
            <p:nvPr/>
          </p:nvSpPr>
          <p:spPr>
            <a:xfrm>
              <a:off x="7242537" y="3905076"/>
              <a:ext cx="2223982" cy="715863"/>
            </a:xfrm>
            <a:prstGeom prst="flowChartTerminator">
              <a:avLst/>
            </a:prstGeom>
            <a:solidFill>
              <a:srgbClr val="4EA72E">
                <a:alpha val="80000"/>
              </a:srgb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900" i="0" u="none" strike="noStrike" dirty="0">
                <a:solidFill>
                  <a:sysClr val="windowText" lastClr="000000"/>
                </a:solidFill>
                <a:effectLst/>
                <a:latin typeface="Century Gothic" panose="020B0502020202020204" pitchFamily="34" charset="0"/>
              </a:endParaRPr>
            </a:p>
          </p:txBody>
        </p:sp>
        <p:sp>
          <p:nvSpPr>
            <p:cNvPr id="82" name="Flowchart: Terminator 81">
              <a:extLst>
                <a:ext uri="{FF2B5EF4-FFF2-40B4-BE49-F238E27FC236}">
                  <a16:creationId xmlns:a16="http://schemas.microsoft.com/office/drawing/2014/main" id="{03D9B196-BA07-B0CA-7B4A-C8E68E8280D4}"/>
                </a:ext>
              </a:extLst>
            </p:cNvPr>
            <p:cNvSpPr/>
            <p:nvPr/>
          </p:nvSpPr>
          <p:spPr>
            <a:xfrm>
              <a:off x="7242537" y="4874009"/>
              <a:ext cx="2223982" cy="715863"/>
            </a:xfrm>
            <a:prstGeom prst="flowChartTerminator">
              <a:avLst/>
            </a:prstGeom>
            <a:solidFill>
              <a:srgbClr val="4EA72E">
                <a:alpha val="80000"/>
              </a:srgbClr>
            </a:solidFill>
            <a:ln>
              <a:solidFill>
                <a:schemeClr val="accent6"/>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900" i="0" u="none" strike="noStrike" dirty="0">
                <a:solidFill>
                  <a:sysClr val="windowText" lastClr="000000"/>
                </a:solidFill>
                <a:effectLst/>
                <a:latin typeface="Century Gothic" panose="020B0502020202020204" pitchFamily="34" charset="0"/>
              </a:endParaRPr>
            </a:p>
          </p:txBody>
        </p:sp>
        <p:sp>
          <p:nvSpPr>
            <p:cNvPr id="83" name="Flowchart: Terminator 82">
              <a:extLst>
                <a:ext uri="{FF2B5EF4-FFF2-40B4-BE49-F238E27FC236}">
                  <a16:creationId xmlns:a16="http://schemas.microsoft.com/office/drawing/2014/main" id="{EACD8E14-40D7-4372-1A7E-5628780BDB4F}"/>
                </a:ext>
              </a:extLst>
            </p:cNvPr>
            <p:cNvSpPr/>
            <p:nvPr/>
          </p:nvSpPr>
          <p:spPr>
            <a:xfrm>
              <a:off x="9827592" y="1967213"/>
              <a:ext cx="2223982" cy="715863"/>
            </a:xfrm>
            <a:prstGeom prst="flowChartTerminator">
              <a:avLst/>
            </a:prstGeom>
            <a:solidFill>
              <a:srgbClr val="FFC000">
                <a:alpha val="80000"/>
              </a:srgbClr>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900" i="0" u="none" strike="noStrike" dirty="0">
                <a:solidFill>
                  <a:sysClr val="windowText" lastClr="000000"/>
                </a:solidFill>
                <a:effectLst/>
                <a:latin typeface="Century Gothic" panose="020B0502020202020204" pitchFamily="34" charset="0"/>
              </a:endParaRPr>
            </a:p>
          </p:txBody>
        </p:sp>
        <p:sp>
          <p:nvSpPr>
            <p:cNvPr id="84" name="Flowchart: Terminator 83">
              <a:extLst>
                <a:ext uri="{FF2B5EF4-FFF2-40B4-BE49-F238E27FC236}">
                  <a16:creationId xmlns:a16="http://schemas.microsoft.com/office/drawing/2014/main" id="{3EAB794E-5A46-932A-E118-CBDAEAD4267F}"/>
                </a:ext>
              </a:extLst>
            </p:cNvPr>
            <p:cNvSpPr/>
            <p:nvPr/>
          </p:nvSpPr>
          <p:spPr>
            <a:xfrm>
              <a:off x="9827592" y="2936147"/>
              <a:ext cx="2223982" cy="715863"/>
            </a:xfrm>
            <a:prstGeom prst="flowChartTerminator">
              <a:avLst/>
            </a:prstGeom>
            <a:solidFill>
              <a:srgbClr val="FFC000">
                <a:alpha val="80000"/>
              </a:srgbClr>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900" i="0" u="none" strike="noStrike" dirty="0">
                <a:solidFill>
                  <a:sysClr val="windowText" lastClr="000000"/>
                </a:solidFill>
                <a:effectLst/>
                <a:latin typeface="Century Gothic" panose="020B0502020202020204" pitchFamily="34" charset="0"/>
              </a:endParaRPr>
            </a:p>
          </p:txBody>
        </p:sp>
        <p:sp>
          <p:nvSpPr>
            <p:cNvPr id="85" name="Flowchart: Terminator 84">
              <a:extLst>
                <a:ext uri="{FF2B5EF4-FFF2-40B4-BE49-F238E27FC236}">
                  <a16:creationId xmlns:a16="http://schemas.microsoft.com/office/drawing/2014/main" id="{3C986181-75FB-37FD-DB24-F8AFA3B58AA4}"/>
                </a:ext>
              </a:extLst>
            </p:cNvPr>
            <p:cNvSpPr/>
            <p:nvPr/>
          </p:nvSpPr>
          <p:spPr>
            <a:xfrm>
              <a:off x="9827592" y="3905077"/>
              <a:ext cx="2223982" cy="715863"/>
            </a:xfrm>
            <a:prstGeom prst="flowChartTerminator">
              <a:avLst/>
            </a:prstGeom>
            <a:solidFill>
              <a:srgbClr val="FFC000">
                <a:alpha val="80000"/>
              </a:srgbClr>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900" i="0" u="none" strike="noStrike" dirty="0">
                <a:solidFill>
                  <a:sysClr val="windowText" lastClr="000000"/>
                </a:solidFill>
                <a:effectLst/>
                <a:latin typeface="Century Gothic" panose="020B0502020202020204" pitchFamily="34" charset="0"/>
              </a:endParaRPr>
            </a:p>
          </p:txBody>
        </p:sp>
        <p:sp>
          <p:nvSpPr>
            <p:cNvPr id="86" name="Flowchart: Terminator 85">
              <a:extLst>
                <a:ext uri="{FF2B5EF4-FFF2-40B4-BE49-F238E27FC236}">
                  <a16:creationId xmlns:a16="http://schemas.microsoft.com/office/drawing/2014/main" id="{1F8E0943-4C6E-8F93-E18C-128816A2AB1A}"/>
                </a:ext>
              </a:extLst>
            </p:cNvPr>
            <p:cNvSpPr/>
            <p:nvPr/>
          </p:nvSpPr>
          <p:spPr>
            <a:xfrm>
              <a:off x="9827592" y="4874010"/>
              <a:ext cx="2223982" cy="715863"/>
            </a:xfrm>
            <a:prstGeom prst="flowChartTerminator">
              <a:avLst/>
            </a:prstGeom>
            <a:solidFill>
              <a:srgbClr val="FFC000">
                <a:alpha val="80000"/>
              </a:srgbClr>
            </a:solidFill>
            <a:ln>
              <a:solidFill>
                <a:srgbClr val="FFC000"/>
              </a:solidFill>
            </a:ln>
          </p:spPr>
          <p:style>
            <a:lnRef idx="2">
              <a:schemeClr val="accent1">
                <a:shade val="15000"/>
              </a:schemeClr>
            </a:lnRef>
            <a:fillRef idx="1">
              <a:schemeClr val="accent1"/>
            </a:fillRef>
            <a:effectRef idx="0">
              <a:schemeClr val="accent1"/>
            </a:effectRef>
            <a:fontRef idx="minor">
              <a:schemeClr val="lt1"/>
            </a:fontRef>
          </p:style>
          <p:txBody>
            <a:bodyPr wrap="square"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endParaRPr lang="en-US" sz="900" i="0" u="none" strike="noStrike" dirty="0">
                <a:solidFill>
                  <a:sysClr val="windowText" lastClr="000000"/>
                </a:solidFill>
                <a:effectLst/>
                <a:latin typeface="Century Gothic" panose="020B0502020202020204" pitchFamily="34" charset="0"/>
              </a:endParaRPr>
            </a:p>
          </p:txBody>
        </p:sp>
        <p:pic>
          <p:nvPicPr>
            <p:cNvPr id="87" name="Graphic 36" descr="Circles with arrows outline">
              <a:extLst>
                <a:ext uri="{FF2B5EF4-FFF2-40B4-BE49-F238E27FC236}">
                  <a16:creationId xmlns:a16="http://schemas.microsoft.com/office/drawing/2014/main" id="{2461B125-52C8-1D4E-CA15-FB852CC007E2}"/>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29618" y="103152"/>
              <a:ext cx="449820" cy="449820"/>
            </a:xfrm>
            <a:prstGeom prst="rect">
              <a:avLst/>
            </a:prstGeom>
          </p:spPr>
        </p:pic>
        <p:pic>
          <p:nvPicPr>
            <p:cNvPr id="88" name="Graphic 38" descr="Cmd Terminal outline">
              <a:extLst>
                <a:ext uri="{FF2B5EF4-FFF2-40B4-BE49-F238E27FC236}">
                  <a16:creationId xmlns:a16="http://schemas.microsoft.com/office/drawing/2014/main" id="{FDA9D46A-50FD-60AB-3816-2C7E0BE9FE5D}"/>
                </a:ext>
              </a:extLst>
            </p:cNvPr>
            <p:cNvPicPr>
              <a:picLocks noChangeAspect="1"/>
            </p:cNvPicPr>
            <p:nvPr/>
          </p:nvPicPr>
          <p:blipFill>
            <a:blip r:embed="rId4">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10714673" y="103152"/>
              <a:ext cx="449820" cy="449820"/>
            </a:xfrm>
            <a:prstGeom prst="rect">
              <a:avLst/>
            </a:prstGeom>
          </p:spPr>
        </p:pic>
        <p:pic>
          <p:nvPicPr>
            <p:cNvPr id="89" name="Graphic 40" descr="Wrench outline">
              <a:extLst>
                <a:ext uri="{FF2B5EF4-FFF2-40B4-BE49-F238E27FC236}">
                  <a16:creationId xmlns:a16="http://schemas.microsoft.com/office/drawing/2014/main" id="{3D73BB35-47B3-69C7-861A-A88D262468A9}"/>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544563" y="103152"/>
              <a:ext cx="449820" cy="449820"/>
            </a:xfrm>
            <a:prstGeom prst="rect">
              <a:avLst/>
            </a:prstGeom>
          </p:spPr>
        </p:pic>
        <p:pic>
          <p:nvPicPr>
            <p:cNvPr id="90" name="Graphic 42" descr="Vlog outline">
              <a:extLst>
                <a:ext uri="{FF2B5EF4-FFF2-40B4-BE49-F238E27FC236}">
                  <a16:creationId xmlns:a16="http://schemas.microsoft.com/office/drawing/2014/main" id="{BAF8F6DC-A47E-5892-A096-5A57ABEC67F0}"/>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959508" y="103152"/>
              <a:ext cx="449820" cy="449820"/>
            </a:xfrm>
            <a:prstGeom prst="rect">
              <a:avLst/>
            </a:prstGeom>
          </p:spPr>
        </p:pic>
        <p:cxnSp>
          <p:nvCxnSpPr>
            <p:cNvPr id="91" name="Straight Arrow Connector 90">
              <a:extLst>
                <a:ext uri="{FF2B5EF4-FFF2-40B4-BE49-F238E27FC236}">
                  <a16:creationId xmlns:a16="http://schemas.microsoft.com/office/drawing/2014/main" id="{9575746F-CD3F-71C1-6643-18511CA6407A}"/>
                </a:ext>
              </a:extLst>
            </p:cNvPr>
            <p:cNvCxnSpPr>
              <a:cxnSpLocks/>
              <a:stCxn id="59" idx="3"/>
              <a:endCxn id="71" idx="1"/>
            </p:cNvCxnSpPr>
            <p:nvPr/>
          </p:nvCxnSpPr>
          <p:spPr>
            <a:xfrm>
              <a:off x="1711354" y="2325145"/>
              <a:ext cx="361073" cy="0"/>
            </a:xfrm>
            <a:prstGeom prst="straightConnector1">
              <a:avLst/>
            </a:prstGeom>
            <a:ln>
              <a:solidFill>
                <a:srgbClr val="0F9ED5"/>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92" name="Straight Arrow Connector 91">
              <a:extLst>
                <a:ext uri="{FF2B5EF4-FFF2-40B4-BE49-F238E27FC236}">
                  <a16:creationId xmlns:a16="http://schemas.microsoft.com/office/drawing/2014/main" id="{DA7D04D6-98F7-5171-A6BE-B03CA0994124}"/>
                </a:ext>
              </a:extLst>
            </p:cNvPr>
            <p:cNvCxnSpPr>
              <a:cxnSpLocks/>
              <a:stCxn id="68" idx="3"/>
              <a:endCxn id="72" idx="1"/>
            </p:cNvCxnSpPr>
            <p:nvPr/>
          </p:nvCxnSpPr>
          <p:spPr>
            <a:xfrm flipV="1">
              <a:off x="1711354" y="3294079"/>
              <a:ext cx="361073" cy="2"/>
            </a:xfrm>
            <a:prstGeom prst="straightConnector1">
              <a:avLst/>
            </a:prstGeom>
            <a:ln>
              <a:solidFill>
                <a:srgbClr val="0F9ED5"/>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93" name="Straight Arrow Connector 92">
              <a:extLst>
                <a:ext uri="{FF2B5EF4-FFF2-40B4-BE49-F238E27FC236}">
                  <a16:creationId xmlns:a16="http://schemas.microsoft.com/office/drawing/2014/main" id="{C4C6E932-6B87-A2EA-608E-8354DE711525}"/>
                </a:ext>
              </a:extLst>
            </p:cNvPr>
            <p:cNvCxnSpPr>
              <a:cxnSpLocks/>
              <a:stCxn id="69" idx="3"/>
              <a:endCxn id="73" idx="1"/>
            </p:cNvCxnSpPr>
            <p:nvPr/>
          </p:nvCxnSpPr>
          <p:spPr>
            <a:xfrm flipV="1">
              <a:off x="1711354" y="4263009"/>
              <a:ext cx="361073" cy="8"/>
            </a:xfrm>
            <a:prstGeom prst="straightConnector1">
              <a:avLst/>
            </a:prstGeom>
            <a:ln>
              <a:solidFill>
                <a:srgbClr val="0F9ED5"/>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94" name="Straight Arrow Connector 93">
              <a:extLst>
                <a:ext uri="{FF2B5EF4-FFF2-40B4-BE49-F238E27FC236}">
                  <a16:creationId xmlns:a16="http://schemas.microsoft.com/office/drawing/2014/main" id="{15225CA5-8B71-930E-30F8-BDF48B31C841}"/>
                </a:ext>
              </a:extLst>
            </p:cNvPr>
            <p:cNvCxnSpPr>
              <a:cxnSpLocks/>
              <a:stCxn id="70" idx="3"/>
              <a:endCxn id="74" idx="1"/>
            </p:cNvCxnSpPr>
            <p:nvPr/>
          </p:nvCxnSpPr>
          <p:spPr>
            <a:xfrm>
              <a:off x="1711354" y="5231942"/>
              <a:ext cx="361073" cy="0"/>
            </a:xfrm>
            <a:prstGeom prst="straightConnector1">
              <a:avLst/>
            </a:prstGeom>
            <a:ln>
              <a:solidFill>
                <a:srgbClr val="0F9ED5"/>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95" name="Straight Arrow Connector 94">
              <a:extLst>
                <a:ext uri="{FF2B5EF4-FFF2-40B4-BE49-F238E27FC236}">
                  <a16:creationId xmlns:a16="http://schemas.microsoft.com/office/drawing/2014/main" id="{3F084361-7076-D613-8D58-DA020FF55427}"/>
                </a:ext>
              </a:extLst>
            </p:cNvPr>
            <p:cNvCxnSpPr>
              <a:cxnSpLocks/>
              <a:stCxn id="71" idx="3"/>
              <a:endCxn id="75" idx="1"/>
            </p:cNvCxnSpPr>
            <p:nvPr/>
          </p:nvCxnSpPr>
          <p:spPr>
            <a:xfrm>
              <a:off x="4296409" y="2325145"/>
              <a:ext cx="361073" cy="0"/>
            </a:xfrm>
            <a:prstGeom prst="straightConnector1">
              <a:avLst/>
            </a:prstGeom>
            <a:ln>
              <a:solidFill>
                <a:schemeClr val="accent2"/>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96" name="Straight Arrow Connector 95">
              <a:extLst>
                <a:ext uri="{FF2B5EF4-FFF2-40B4-BE49-F238E27FC236}">
                  <a16:creationId xmlns:a16="http://schemas.microsoft.com/office/drawing/2014/main" id="{A69E5BB0-50FE-B9E6-EFAC-386666C0E3A1}"/>
                </a:ext>
              </a:extLst>
            </p:cNvPr>
            <p:cNvCxnSpPr>
              <a:cxnSpLocks/>
              <a:stCxn id="72" idx="3"/>
              <a:endCxn id="76" idx="1"/>
            </p:cNvCxnSpPr>
            <p:nvPr/>
          </p:nvCxnSpPr>
          <p:spPr>
            <a:xfrm>
              <a:off x="4296409" y="3294079"/>
              <a:ext cx="361073" cy="0"/>
            </a:xfrm>
            <a:prstGeom prst="straightConnector1">
              <a:avLst/>
            </a:prstGeom>
            <a:ln>
              <a:solidFill>
                <a:schemeClr val="accent2"/>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97" name="Straight Arrow Connector 96">
              <a:extLst>
                <a:ext uri="{FF2B5EF4-FFF2-40B4-BE49-F238E27FC236}">
                  <a16:creationId xmlns:a16="http://schemas.microsoft.com/office/drawing/2014/main" id="{6EEB463C-A004-1111-2276-6E015B14E372}"/>
                </a:ext>
              </a:extLst>
            </p:cNvPr>
            <p:cNvCxnSpPr>
              <a:cxnSpLocks/>
              <a:stCxn id="73" idx="3"/>
              <a:endCxn id="77" idx="1"/>
            </p:cNvCxnSpPr>
            <p:nvPr/>
          </p:nvCxnSpPr>
          <p:spPr>
            <a:xfrm>
              <a:off x="4296409" y="4263009"/>
              <a:ext cx="361073" cy="0"/>
            </a:xfrm>
            <a:prstGeom prst="straightConnector1">
              <a:avLst/>
            </a:prstGeom>
            <a:ln>
              <a:solidFill>
                <a:schemeClr val="accent2"/>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98" name="Straight Arrow Connector 97">
              <a:extLst>
                <a:ext uri="{FF2B5EF4-FFF2-40B4-BE49-F238E27FC236}">
                  <a16:creationId xmlns:a16="http://schemas.microsoft.com/office/drawing/2014/main" id="{BF6BEC37-AB83-1477-9083-65764F536FB0}"/>
                </a:ext>
              </a:extLst>
            </p:cNvPr>
            <p:cNvCxnSpPr>
              <a:cxnSpLocks/>
              <a:stCxn id="74" idx="3"/>
              <a:endCxn id="78" idx="1"/>
            </p:cNvCxnSpPr>
            <p:nvPr/>
          </p:nvCxnSpPr>
          <p:spPr>
            <a:xfrm>
              <a:off x="4296409" y="5231942"/>
              <a:ext cx="361073" cy="0"/>
            </a:xfrm>
            <a:prstGeom prst="straightConnector1">
              <a:avLst/>
            </a:prstGeom>
            <a:ln>
              <a:solidFill>
                <a:schemeClr val="accent2"/>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99" name="Straight Arrow Connector 98">
              <a:extLst>
                <a:ext uri="{FF2B5EF4-FFF2-40B4-BE49-F238E27FC236}">
                  <a16:creationId xmlns:a16="http://schemas.microsoft.com/office/drawing/2014/main" id="{2F0A4694-2D8E-6116-9D16-AE9352B152D4}"/>
                </a:ext>
              </a:extLst>
            </p:cNvPr>
            <p:cNvCxnSpPr>
              <a:cxnSpLocks/>
              <a:stCxn id="75" idx="3"/>
              <a:endCxn id="79" idx="1"/>
            </p:cNvCxnSpPr>
            <p:nvPr/>
          </p:nvCxnSpPr>
          <p:spPr>
            <a:xfrm flipV="1">
              <a:off x="6881464" y="2325144"/>
              <a:ext cx="361073" cy="1"/>
            </a:xfrm>
            <a:prstGeom prst="straightConnector1">
              <a:avLst/>
            </a:prstGeom>
            <a:ln>
              <a:solidFill>
                <a:schemeClr val="accent6"/>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100" name="Straight Arrow Connector 99">
              <a:extLst>
                <a:ext uri="{FF2B5EF4-FFF2-40B4-BE49-F238E27FC236}">
                  <a16:creationId xmlns:a16="http://schemas.microsoft.com/office/drawing/2014/main" id="{B40AB30E-58B2-8CB2-B1FD-F09A27C32246}"/>
                </a:ext>
              </a:extLst>
            </p:cNvPr>
            <p:cNvCxnSpPr>
              <a:cxnSpLocks/>
              <a:stCxn id="76" idx="3"/>
              <a:endCxn id="80" idx="1"/>
            </p:cNvCxnSpPr>
            <p:nvPr/>
          </p:nvCxnSpPr>
          <p:spPr>
            <a:xfrm flipV="1">
              <a:off x="6881464" y="3294078"/>
              <a:ext cx="361073" cy="1"/>
            </a:xfrm>
            <a:prstGeom prst="straightConnector1">
              <a:avLst/>
            </a:prstGeom>
            <a:ln>
              <a:solidFill>
                <a:schemeClr val="accent6"/>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101" name="Straight Arrow Connector 100">
              <a:extLst>
                <a:ext uri="{FF2B5EF4-FFF2-40B4-BE49-F238E27FC236}">
                  <a16:creationId xmlns:a16="http://schemas.microsoft.com/office/drawing/2014/main" id="{E0AFA3E2-E15B-688A-91B4-3217FFD96D36}"/>
                </a:ext>
              </a:extLst>
            </p:cNvPr>
            <p:cNvCxnSpPr>
              <a:cxnSpLocks/>
              <a:stCxn id="77" idx="3"/>
              <a:endCxn id="81" idx="1"/>
            </p:cNvCxnSpPr>
            <p:nvPr/>
          </p:nvCxnSpPr>
          <p:spPr>
            <a:xfrm flipV="1">
              <a:off x="6881464" y="4263008"/>
              <a:ext cx="361073" cy="1"/>
            </a:xfrm>
            <a:prstGeom prst="straightConnector1">
              <a:avLst/>
            </a:prstGeom>
            <a:ln>
              <a:solidFill>
                <a:schemeClr val="accent6"/>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102" name="Straight Arrow Connector 101">
              <a:extLst>
                <a:ext uri="{FF2B5EF4-FFF2-40B4-BE49-F238E27FC236}">
                  <a16:creationId xmlns:a16="http://schemas.microsoft.com/office/drawing/2014/main" id="{C04DBE67-F523-3CA6-CDB0-1956D3CA674A}"/>
                </a:ext>
              </a:extLst>
            </p:cNvPr>
            <p:cNvCxnSpPr>
              <a:cxnSpLocks/>
              <a:stCxn id="78" idx="3"/>
              <a:endCxn id="82" idx="1"/>
            </p:cNvCxnSpPr>
            <p:nvPr/>
          </p:nvCxnSpPr>
          <p:spPr>
            <a:xfrm flipV="1">
              <a:off x="6881464" y="5231941"/>
              <a:ext cx="361073" cy="1"/>
            </a:xfrm>
            <a:prstGeom prst="straightConnector1">
              <a:avLst/>
            </a:prstGeom>
            <a:ln>
              <a:solidFill>
                <a:schemeClr val="accent6"/>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103" name="Straight Arrow Connector 102">
              <a:extLst>
                <a:ext uri="{FF2B5EF4-FFF2-40B4-BE49-F238E27FC236}">
                  <a16:creationId xmlns:a16="http://schemas.microsoft.com/office/drawing/2014/main" id="{E2EDC778-3DB3-BDCE-7E53-DFEABD77A8D6}"/>
                </a:ext>
              </a:extLst>
            </p:cNvPr>
            <p:cNvCxnSpPr>
              <a:cxnSpLocks/>
              <a:stCxn id="79" idx="3"/>
              <a:endCxn id="83" idx="1"/>
            </p:cNvCxnSpPr>
            <p:nvPr/>
          </p:nvCxnSpPr>
          <p:spPr>
            <a:xfrm>
              <a:off x="9466519" y="2325144"/>
              <a:ext cx="361073" cy="1"/>
            </a:xfrm>
            <a:prstGeom prst="straightConnector1">
              <a:avLst/>
            </a:prstGeom>
            <a:ln>
              <a:solidFill>
                <a:srgbClr val="FFC000"/>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104" name="Straight Arrow Connector 103">
              <a:extLst>
                <a:ext uri="{FF2B5EF4-FFF2-40B4-BE49-F238E27FC236}">
                  <a16:creationId xmlns:a16="http://schemas.microsoft.com/office/drawing/2014/main" id="{8B9E6692-E1F7-FA03-76E0-B9CC73B4AAF3}"/>
                </a:ext>
              </a:extLst>
            </p:cNvPr>
            <p:cNvCxnSpPr>
              <a:cxnSpLocks/>
              <a:stCxn id="80" idx="3"/>
              <a:endCxn id="84" idx="1"/>
            </p:cNvCxnSpPr>
            <p:nvPr/>
          </p:nvCxnSpPr>
          <p:spPr>
            <a:xfrm>
              <a:off x="9466519" y="3294078"/>
              <a:ext cx="361073" cy="1"/>
            </a:xfrm>
            <a:prstGeom prst="straightConnector1">
              <a:avLst/>
            </a:prstGeom>
            <a:ln>
              <a:solidFill>
                <a:srgbClr val="FFC000"/>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105" name="Straight Arrow Connector 104">
              <a:extLst>
                <a:ext uri="{FF2B5EF4-FFF2-40B4-BE49-F238E27FC236}">
                  <a16:creationId xmlns:a16="http://schemas.microsoft.com/office/drawing/2014/main" id="{1E164F3E-6E6D-926D-4659-B8EA3111ACC3}"/>
                </a:ext>
              </a:extLst>
            </p:cNvPr>
            <p:cNvCxnSpPr>
              <a:cxnSpLocks/>
              <a:stCxn id="81" idx="3"/>
              <a:endCxn id="85" idx="1"/>
            </p:cNvCxnSpPr>
            <p:nvPr/>
          </p:nvCxnSpPr>
          <p:spPr>
            <a:xfrm>
              <a:off x="9466519" y="4263008"/>
              <a:ext cx="361073" cy="1"/>
            </a:xfrm>
            <a:prstGeom prst="straightConnector1">
              <a:avLst/>
            </a:prstGeom>
            <a:ln>
              <a:solidFill>
                <a:srgbClr val="FFC000"/>
              </a:solidFill>
              <a:prstDash val="sysDot"/>
              <a:tailEnd type="triangle"/>
            </a:ln>
          </p:spPr>
          <p:style>
            <a:lnRef idx="2">
              <a:schemeClr val="accent1"/>
            </a:lnRef>
            <a:fillRef idx="0">
              <a:schemeClr val="accent1"/>
            </a:fillRef>
            <a:effectRef idx="1">
              <a:schemeClr val="accent1"/>
            </a:effectRef>
            <a:fontRef idx="minor">
              <a:schemeClr val="tx1"/>
            </a:fontRef>
          </p:style>
        </p:cxnSp>
        <p:cxnSp>
          <p:nvCxnSpPr>
            <p:cNvPr id="106" name="Straight Arrow Connector 105">
              <a:extLst>
                <a:ext uri="{FF2B5EF4-FFF2-40B4-BE49-F238E27FC236}">
                  <a16:creationId xmlns:a16="http://schemas.microsoft.com/office/drawing/2014/main" id="{3CF18C60-A0C6-14EA-3D88-085AE90DCAA7}"/>
                </a:ext>
              </a:extLst>
            </p:cNvPr>
            <p:cNvCxnSpPr>
              <a:cxnSpLocks/>
              <a:stCxn id="82" idx="3"/>
              <a:endCxn id="86" idx="1"/>
            </p:cNvCxnSpPr>
            <p:nvPr/>
          </p:nvCxnSpPr>
          <p:spPr>
            <a:xfrm>
              <a:off x="9466519" y="5231941"/>
              <a:ext cx="361073" cy="1"/>
            </a:xfrm>
            <a:prstGeom prst="straightConnector1">
              <a:avLst/>
            </a:prstGeom>
            <a:ln>
              <a:solidFill>
                <a:srgbClr val="FFC000"/>
              </a:solidFill>
              <a:prstDash val="sysDot"/>
              <a:tailEnd type="triangle"/>
            </a:ln>
          </p:spPr>
          <p:style>
            <a:lnRef idx="2">
              <a:schemeClr val="accent1"/>
            </a:lnRef>
            <a:fillRef idx="0">
              <a:schemeClr val="accent1"/>
            </a:fillRef>
            <a:effectRef idx="1">
              <a:schemeClr val="accent1"/>
            </a:effectRef>
            <a:fontRef idx="minor">
              <a:schemeClr val="tx1"/>
            </a:fontRef>
          </p:style>
        </p:cxnSp>
      </p:grpSp>
    </p:spTree>
    <p:extLst>
      <p:ext uri="{BB962C8B-B14F-4D97-AF65-F5344CB8AC3E}">
        <p14:creationId xmlns:p14="http://schemas.microsoft.com/office/powerpoint/2010/main" val="36312514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0"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4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4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125</TotalTime>
  <Words>285</Words>
  <Application>Microsoft Macintosh PowerPoint</Application>
  <PresentationFormat>Widescreen</PresentationFormat>
  <Paragraphs>21</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Aptos</vt:lpstr>
      <vt:lpstr>Aptos Display</vt:lpstr>
      <vt:lpstr>Arial</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Megan Herchold</cp:lastModifiedBy>
  <cp:revision>21</cp:revision>
  <dcterms:created xsi:type="dcterms:W3CDTF">2024-06-23T02:36:30Z</dcterms:created>
  <dcterms:modified xsi:type="dcterms:W3CDTF">2024-07-13T18:58:05Z</dcterms:modified>
</cp:coreProperties>
</file>