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65"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AB73D-846E-421B-8FED-9D680B12EC81}" v="63" dt="2024-04-06T13:27:58.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86447"/>
  </p:normalViewPr>
  <p:slideViewPr>
    <p:cSldViewPr snapToGrid="0" snapToObjects="1">
      <p:cViewPr varScale="1">
        <p:scale>
          <a:sx n="123" d="100"/>
          <a:sy n="123" d="100"/>
        </p:scale>
        <p:origin x="232" y="28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2D10A2F-0FEA-4D47-98E1-CC1039FB5EAF}"/>
    <pc:docChg chg="modSld">
      <pc:chgData name="Bess Dunlevy" userId="dd4b9a8537dbe9d0" providerId="LiveId" clId="{A2D10A2F-0FEA-4D47-98E1-CC1039FB5EAF}" dt="2024-03-07T00:42:25.624" v="10" actId="1076"/>
      <pc:docMkLst>
        <pc:docMk/>
      </pc:docMkLst>
      <pc:sldChg chg="modSp mod">
        <pc:chgData name="Bess Dunlevy" userId="dd4b9a8537dbe9d0" providerId="LiveId" clId="{A2D10A2F-0FEA-4D47-98E1-CC1039FB5EAF}" dt="2024-03-07T00:42:25.624" v="10" actId="1076"/>
        <pc:sldMkLst>
          <pc:docMk/>
          <pc:sldMk cId="1508588292" sldId="342"/>
        </pc:sldMkLst>
        <pc:picChg chg="mod">
          <ac:chgData name="Bess Dunlevy" userId="dd4b9a8537dbe9d0" providerId="LiveId" clId="{A2D10A2F-0FEA-4D47-98E1-CC1039FB5EAF}" dt="2024-03-07T00:42:25.624" v="10" actId="1076"/>
          <ac:picMkLst>
            <pc:docMk/>
            <pc:sldMk cId="1508588292" sldId="342"/>
            <ac:picMk id="7" creationId="{1ABF55F9-B24D-EB84-0B9C-F23E5B0A5BF6}"/>
          </ac:picMkLst>
        </pc:picChg>
      </pc:sldChg>
      <pc:sldChg chg="modSp mod">
        <pc:chgData name="Bess Dunlevy" userId="dd4b9a8537dbe9d0" providerId="LiveId" clId="{A2D10A2F-0FEA-4D47-98E1-CC1039FB5EAF}" dt="2024-03-07T00:39:09.433" v="9" actId="1035"/>
        <pc:sldMkLst>
          <pc:docMk/>
          <pc:sldMk cId="2533281481" sldId="360"/>
        </pc:sldMkLst>
        <pc:spChg chg="mod">
          <ac:chgData name="Bess Dunlevy" userId="dd4b9a8537dbe9d0" providerId="LiveId" clId="{A2D10A2F-0FEA-4D47-98E1-CC1039FB5EAF}" dt="2024-03-07T00:39:09.433" v="9" actId="1035"/>
          <ac:spMkLst>
            <pc:docMk/>
            <pc:sldMk cId="2533281481" sldId="360"/>
            <ac:spMk id="129" creationId="{0032A1CD-787C-D4FA-596C-2951E3165267}"/>
          </ac:spMkLst>
        </pc:spChg>
      </pc:sldChg>
    </pc:docChg>
  </pc:docChgLst>
  <pc:docChgLst>
    <pc:chgData name="Bess Dunlevy" userId="dd4b9a8537dbe9d0" providerId="LiveId" clId="{3C5AB73D-846E-421B-8FED-9D680B12EC81}"/>
    <pc:docChg chg="undo custSel addSld delSld modSld sldOrd">
      <pc:chgData name="Bess Dunlevy" userId="dd4b9a8537dbe9d0" providerId="LiveId" clId="{3C5AB73D-846E-421B-8FED-9D680B12EC81}" dt="2024-04-07T13:41:08.835" v="954" actId="1076"/>
      <pc:docMkLst>
        <pc:docMk/>
      </pc:docMkLst>
      <pc:sldChg chg="addSp delSp modSp mod">
        <pc:chgData name="Bess Dunlevy" userId="dd4b9a8537dbe9d0" providerId="LiveId" clId="{3C5AB73D-846E-421B-8FED-9D680B12EC81}" dt="2024-04-06T13:28:29.878" v="953" actId="14861"/>
        <pc:sldMkLst>
          <pc:docMk/>
          <pc:sldMk cId="1508588292" sldId="342"/>
        </pc:sldMkLst>
        <pc:spChg chg="mod">
          <ac:chgData name="Bess Dunlevy" userId="dd4b9a8537dbe9d0" providerId="LiveId" clId="{3C5AB73D-846E-421B-8FED-9D680B12EC81}" dt="2024-04-05T22:39:34.687" v="38" actId="20577"/>
          <ac:spMkLst>
            <pc:docMk/>
            <pc:sldMk cId="1508588292" sldId="342"/>
            <ac:spMk id="33" creationId="{143A449B-AAB7-994A-92CE-8F48E2CA7DF6}"/>
          </ac:spMkLst>
        </pc:spChg>
        <pc:picChg chg="del">
          <ac:chgData name="Bess Dunlevy" userId="dd4b9a8537dbe9d0" providerId="LiveId" clId="{3C5AB73D-846E-421B-8FED-9D680B12EC81}" dt="2024-04-05T22:39:13.618" v="0" actId="478"/>
          <ac:picMkLst>
            <pc:docMk/>
            <pc:sldMk cId="1508588292" sldId="342"/>
            <ac:picMk id="3" creationId="{B6FA8B4B-56B6-8DF9-1517-63941D7B5E07}"/>
          </ac:picMkLst>
        </pc:picChg>
        <pc:picChg chg="add mod">
          <ac:chgData name="Bess Dunlevy" userId="dd4b9a8537dbe9d0" providerId="LiveId" clId="{3C5AB73D-846E-421B-8FED-9D680B12EC81}" dt="2024-04-06T13:28:29.878" v="953" actId="14861"/>
          <ac:picMkLst>
            <pc:docMk/>
            <pc:sldMk cId="1508588292" sldId="342"/>
            <ac:picMk id="3" creationId="{EE33E641-A734-8975-6949-21793FAA2563}"/>
          </ac:picMkLst>
        </pc:picChg>
        <pc:picChg chg="del">
          <ac:chgData name="Bess Dunlevy" userId="dd4b9a8537dbe9d0" providerId="LiveId" clId="{3C5AB73D-846E-421B-8FED-9D680B12EC81}" dt="2024-04-05T22:39:15.102" v="1" actId="478"/>
          <ac:picMkLst>
            <pc:docMk/>
            <pc:sldMk cId="1508588292" sldId="342"/>
            <ac:picMk id="5" creationId="{AEBF5BCF-9DF0-C091-9821-B02B7C45630B}"/>
          </ac:picMkLst>
        </pc:picChg>
        <pc:picChg chg="del">
          <ac:chgData name="Bess Dunlevy" userId="dd4b9a8537dbe9d0" providerId="LiveId" clId="{3C5AB73D-846E-421B-8FED-9D680B12EC81}" dt="2024-04-05T22:39:16.629" v="2" actId="478"/>
          <ac:picMkLst>
            <pc:docMk/>
            <pc:sldMk cId="1508588292" sldId="342"/>
            <ac:picMk id="7" creationId="{1ABF55F9-B24D-EB84-0B9C-F23E5B0A5BF6}"/>
          </ac:picMkLst>
        </pc:picChg>
        <pc:picChg chg="del">
          <ac:chgData name="Bess Dunlevy" userId="dd4b9a8537dbe9d0" providerId="LiveId" clId="{3C5AB73D-846E-421B-8FED-9D680B12EC81}" dt="2024-04-05T22:39:17.965" v="3" actId="478"/>
          <ac:picMkLst>
            <pc:docMk/>
            <pc:sldMk cId="1508588292" sldId="342"/>
            <ac:picMk id="8" creationId="{A787BBB3-D119-27FE-1D49-8EC55857038D}"/>
          </ac:picMkLst>
        </pc:picChg>
      </pc:sldChg>
      <pc:sldChg chg="del">
        <pc:chgData name="Bess Dunlevy" userId="dd4b9a8537dbe9d0" providerId="LiveId" clId="{3C5AB73D-846E-421B-8FED-9D680B12EC81}" dt="2024-04-06T13:26:39.787" v="945" actId="47"/>
        <pc:sldMkLst>
          <pc:docMk/>
          <pc:sldMk cId="1179924037" sldId="353"/>
        </pc:sldMkLst>
      </pc:sldChg>
      <pc:sldChg chg="del">
        <pc:chgData name="Bess Dunlevy" userId="dd4b9a8537dbe9d0" providerId="LiveId" clId="{3C5AB73D-846E-421B-8FED-9D680B12EC81}" dt="2024-04-06T13:25:55.739" v="938" actId="47"/>
        <pc:sldMkLst>
          <pc:docMk/>
          <pc:sldMk cId="3611836273" sldId="354"/>
        </pc:sldMkLst>
      </pc:sldChg>
      <pc:sldChg chg="del">
        <pc:chgData name="Bess Dunlevy" userId="dd4b9a8537dbe9d0" providerId="LiveId" clId="{3C5AB73D-846E-421B-8FED-9D680B12EC81}" dt="2024-04-06T13:26:39.787" v="945" actId="47"/>
        <pc:sldMkLst>
          <pc:docMk/>
          <pc:sldMk cId="1768034332" sldId="355"/>
        </pc:sldMkLst>
      </pc:sldChg>
      <pc:sldChg chg="del">
        <pc:chgData name="Bess Dunlevy" userId="dd4b9a8537dbe9d0" providerId="LiveId" clId="{3C5AB73D-846E-421B-8FED-9D680B12EC81}" dt="2024-04-06T13:26:39.787" v="945" actId="47"/>
        <pc:sldMkLst>
          <pc:docMk/>
          <pc:sldMk cId="668885758" sldId="356"/>
        </pc:sldMkLst>
      </pc:sldChg>
      <pc:sldChg chg="del">
        <pc:chgData name="Bess Dunlevy" userId="dd4b9a8537dbe9d0" providerId="LiveId" clId="{3C5AB73D-846E-421B-8FED-9D680B12EC81}" dt="2024-04-06T13:26:39.787" v="945" actId="47"/>
        <pc:sldMkLst>
          <pc:docMk/>
          <pc:sldMk cId="726331407" sldId="357"/>
        </pc:sldMkLst>
      </pc:sldChg>
      <pc:sldChg chg="del">
        <pc:chgData name="Bess Dunlevy" userId="dd4b9a8537dbe9d0" providerId="LiveId" clId="{3C5AB73D-846E-421B-8FED-9D680B12EC81}" dt="2024-04-06T13:26:39.787" v="945" actId="47"/>
        <pc:sldMkLst>
          <pc:docMk/>
          <pc:sldMk cId="1707960645" sldId="358"/>
        </pc:sldMkLst>
      </pc:sldChg>
      <pc:sldChg chg="del">
        <pc:chgData name="Bess Dunlevy" userId="dd4b9a8537dbe9d0" providerId="LiveId" clId="{3C5AB73D-846E-421B-8FED-9D680B12EC81}" dt="2024-04-06T13:26:39.787" v="945" actId="47"/>
        <pc:sldMkLst>
          <pc:docMk/>
          <pc:sldMk cId="68900177" sldId="359"/>
        </pc:sldMkLst>
      </pc:sldChg>
      <pc:sldChg chg="modSp del mod ord">
        <pc:chgData name="Bess Dunlevy" userId="dd4b9a8537dbe9d0" providerId="LiveId" clId="{3C5AB73D-846E-421B-8FED-9D680B12EC81}" dt="2024-04-06T13:24:04.341" v="932" actId="47"/>
        <pc:sldMkLst>
          <pc:docMk/>
          <pc:sldMk cId="2533281481" sldId="360"/>
        </pc:sldMkLst>
        <pc:spChg chg="mod">
          <ac:chgData name="Bess Dunlevy" userId="dd4b9a8537dbe9d0" providerId="LiveId" clId="{3C5AB73D-846E-421B-8FED-9D680B12EC81}" dt="2024-04-06T13:01:04.553" v="135" actId="1076"/>
          <ac:spMkLst>
            <pc:docMk/>
            <pc:sldMk cId="2533281481" sldId="360"/>
            <ac:spMk id="77" creationId="{E239809B-8799-95A3-1499-2A92949DCF98}"/>
          </ac:spMkLst>
        </pc:spChg>
      </pc:sldChg>
      <pc:sldChg chg="del">
        <pc:chgData name="Bess Dunlevy" userId="dd4b9a8537dbe9d0" providerId="LiveId" clId="{3C5AB73D-846E-421B-8FED-9D680B12EC81}" dt="2024-04-06T13:26:39.787" v="945" actId="47"/>
        <pc:sldMkLst>
          <pc:docMk/>
          <pc:sldMk cId="2257888400" sldId="362"/>
        </pc:sldMkLst>
      </pc:sldChg>
      <pc:sldChg chg="del">
        <pc:chgData name="Bess Dunlevy" userId="dd4b9a8537dbe9d0" providerId="LiveId" clId="{3C5AB73D-846E-421B-8FED-9D680B12EC81}" dt="2024-04-06T13:26:39.787" v="945" actId="47"/>
        <pc:sldMkLst>
          <pc:docMk/>
          <pc:sldMk cId="2566826690" sldId="363"/>
        </pc:sldMkLst>
      </pc:sldChg>
      <pc:sldChg chg="del">
        <pc:chgData name="Bess Dunlevy" userId="dd4b9a8537dbe9d0" providerId="LiveId" clId="{3C5AB73D-846E-421B-8FED-9D680B12EC81}" dt="2024-04-06T13:26:39.787" v="945" actId="47"/>
        <pc:sldMkLst>
          <pc:docMk/>
          <pc:sldMk cId="3410493470" sldId="364"/>
        </pc:sldMkLst>
      </pc:sldChg>
      <pc:sldChg chg="addSp delSp modSp new mod">
        <pc:chgData name="Bess Dunlevy" userId="dd4b9a8537dbe9d0" providerId="LiveId" clId="{3C5AB73D-846E-421B-8FED-9D680B12EC81}" dt="2024-04-07T13:41:08.835" v="954" actId="1076"/>
        <pc:sldMkLst>
          <pc:docMk/>
          <pc:sldMk cId="3135549643" sldId="365"/>
        </pc:sldMkLst>
        <pc:spChg chg="add mod">
          <ac:chgData name="Bess Dunlevy" userId="dd4b9a8537dbe9d0" providerId="LiveId" clId="{3C5AB73D-846E-421B-8FED-9D680B12EC81}" dt="2024-04-06T13:25:47.544" v="937" actId="14861"/>
          <ac:spMkLst>
            <pc:docMk/>
            <pc:sldMk cId="3135549643" sldId="365"/>
            <ac:spMk id="2" creationId="{9E1EEDE0-8A14-78F7-3814-2935FF9BB028}"/>
          </ac:spMkLst>
        </pc:spChg>
        <pc:spChg chg="add mod">
          <ac:chgData name="Bess Dunlevy" userId="dd4b9a8537dbe9d0" providerId="LiveId" clId="{3C5AB73D-846E-421B-8FED-9D680B12EC81}" dt="2024-04-06T13:25:29.166" v="934" actId="14861"/>
          <ac:spMkLst>
            <pc:docMk/>
            <pc:sldMk cId="3135549643" sldId="365"/>
            <ac:spMk id="3" creationId="{C1414244-503F-2233-A9CF-88A9778C377B}"/>
          </ac:spMkLst>
        </pc:spChg>
        <pc:spChg chg="add mod">
          <ac:chgData name="Bess Dunlevy" userId="dd4b9a8537dbe9d0" providerId="LiveId" clId="{3C5AB73D-846E-421B-8FED-9D680B12EC81}" dt="2024-04-06T13:25:14.525" v="933" actId="14861"/>
          <ac:spMkLst>
            <pc:docMk/>
            <pc:sldMk cId="3135549643" sldId="365"/>
            <ac:spMk id="4" creationId="{4E299FF2-E1A7-2148-9741-0A070559D49B}"/>
          </ac:spMkLst>
        </pc:spChg>
        <pc:spChg chg="add mod">
          <ac:chgData name="Bess Dunlevy" userId="dd4b9a8537dbe9d0" providerId="LiveId" clId="{3C5AB73D-846E-421B-8FED-9D680B12EC81}" dt="2024-04-06T13:25:29.166" v="934" actId="14861"/>
          <ac:spMkLst>
            <pc:docMk/>
            <pc:sldMk cId="3135549643" sldId="365"/>
            <ac:spMk id="5" creationId="{579E032C-974E-625D-461D-BAB4B66F0860}"/>
          </ac:spMkLst>
        </pc:spChg>
        <pc:spChg chg="add mod">
          <ac:chgData name="Bess Dunlevy" userId="dd4b9a8537dbe9d0" providerId="LiveId" clId="{3C5AB73D-846E-421B-8FED-9D680B12EC81}" dt="2024-04-06T13:25:29.166" v="934" actId="14861"/>
          <ac:spMkLst>
            <pc:docMk/>
            <pc:sldMk cId="3135549643" sldId="365"/>
            <ac:spMk id="6" creationId="{55078FD3-F92B-0200-5735-E0CDD4C2A97F}"/>
          </ac:spMkLst>
        </pc:spChg>
        <pc:spChg chg="add del mod">
          <ac:chgData name="Bess Dunlevy" userId="dd4b9a8537dbe9d0" providerId="LiveId" clId="{3C5AB73D-846E-421B-8FED-9D680B12EC81}" dt="2024-04-06T12:58:21.702" v="49" actId="478"/>
          <ac:spMkLst>
            <pc:docMk/>
            <pc:sldMk cId="3135549643" sldId="365"/>
            <ac:spMk id="7" creationId="{113B9BA2-5525-EF49-88BA-656EA3BC2BC6}"/>
          </ac:spMkLst>
        </pc:spChg>
        <pc:spChg chg="add del mod">
          <ac:chgData name="Bess Dunlevy" userId="dd4b9a8537dbe9d0" providerId="LiveId" clId="{3C5AB73D-846E-421B-8FED-9D680B12EC81}" dt="2024-04-06T12:59:00.369" v="67" actId="478"/>
          <ac:spMkLst>
            <pc:docMk/>
            <pc:sldMk cId="3135549643" sldId="365"/>
            <ac:spMk id="8" creationId="{0DB01A57-8CA3-12C6-1A18-BC2C5BC8D5B1}"/>
          </ac:spMkLst>
        </pc:spChg>
        <pc:spChg chg="add del mod">
          <ac:chgData name="Bess Dunlevy" userId="dd4b9a8537dbe9d0" providerId="LiveId" clId="{3C5AB73D-846E-421B-8FED-9D680B12EC81}" dt="2024-04-06T12:59:00.369" v="67" actId="478"/>
          <ac:spMkLst>
            <pc:docMk/>
            <pc:sldMk cId="3135549643" sldId="365"/>
            <ac:spMk id="9" creationId="{AE3D5B1F-CAB2-A323-B351-09703F00A436}"/>
          </ac:spMkLst>
        </pc:spChg>
        <pc:spChg chg="add del mod">
          <ac:chgData name="Bess Dunlevy" userId="dd4b9a8537dbe9d0" providerId="LiveId" clId="{3C5AB73D-846E-421B-8FED-9D680B12EC81}" dt="2024-04-06T12:59:29.955" v="77" actId="478"/>
          <ac:spMkLst>
            <pc:docMk/>
            <pc:sldMk cId="3135549643" sldId="365"/>
            <ac:spMk id="10" creationId="{20CB1DE4-A617-09ED-B805-7540C61764CE}"/>
          </ac:spMkLst>
        </pc:spChg>
        <pc:spChg chg="add del mod">
          <ac:chgData name="Bess Dunlevy" userId="dd4b9a8537dbe9d0" providerId="LiveId" clId="{3C5AB73D-846E-421B-8FED-9D680B12EC81}" dt="2024-04-06T12:59:29.955" v="77" actId="478"/>
          <ac:spMkLst>
            <pc:docMk/>
            <pc:sldMk cId="3135549643" sldId="365"/>
            <ac:spMk id="11" creationId="{19A2772A-F0EB-4B4A-812B-081106913F68}"/>
          </ac:spMkLst>
        </pc:spChg>
        <pc:spChg chg="add mod">
          <ac:chgData name="Bess Dunlevy" userId="dd4b9a8537dbe9d0" providerId="LiveId" clId="{3C5AB73D-846E-421B-8FED-9D680B12EC81}" dt="2024-04-06T13:25:29.166" v="934" actId="14861"/>
          <ac:spMkLst>
            <pc:docMk/>
            <pc:sldMk cId="3135549643" sldId="365"/>
            <ac:spMk id="12" creationId="{52177868-F488-39A3-4796-E0749C1DB13C}"/>
          </ac:spMkLst>
        </pc:spChg>
        <pc:spChg chg="add mod">
          <ac:chgData name="Bess Dunlevy" userId="dd4b9a8537dbe9d0" providerId="LiveId" clId="{3C5AB73D-846E-421B-8FED-9D680B12EC81}" dt="2024-04-06T13:25:29.166" v="934" actId="14861"/>
          <ac:spMkLst>
            <pc:docMk/>
            <pc:sldMk cId="3135549643" sldId="365"/>
            <ac:spMk id="13" creationId="{6C6D61E7-C194-46E3-DB37-78A4417E63F3}"/>
          </ac:spMkLst>
        </pc:spChg>
        <pc:spChg chg="add mod">
          <ac:chgData name="Bess Dunlevy" userId="dd4b9a8537dbe9d0" providerId="LiveId" clId="{3C5AB73D-846E-421B-8FED-9D680B12EC81}" dt="2024-04-06T13:04:50.741" v="235" actId="14100"/>
          <ac:spMkLst>
            <pc:docMk/>
            <pc:sldMk cId="3135549643" sldId="365"/>
            <ac:spMk id="14" creationId="{5E78E040-4936-F860-C3A2-BC5855CCC61E}"/>
          </ac:spMkLst>
        </pc:spChg>
        <pc:spChg chg="add mod">
          <ac:chgData name="Bess Dunlevy" userId="dd4b9a8537dbe9d0" providerId="LiveId" clId="{3C5AB73D-846E-421B-8FED-9D680B12EC81}" dt="2024-04-06T13:15:48.368" v="430" actId="113"/>
          <ac:spMkLst>
            <pc:docMk/>
            <pc:sldMk cId="3135549643" sldId="365"/>
            <ac:spMk id="15" creationId="{842D46C4-3E04-D463-F65E-5C35A2453CEB}"/>
          </ac:spMkLst>
        </pc:spChg>
        <pc:spChg chg="add del mod">
          <ac:chgData name="Bess Dunlevy" userId="dd4b9a8537dbe9d0" providerId="LiveId" clId="{3C5AB73D-846E-421B-8FED-9D680B12EC81}" dt="2024-04-06T13:01:55.042" v="161" actId="478"/>
          <ac:spMkLst>
            <pc:docMk/>
            <pc:sldMk cId="3135549643" sldId="365"/>
            <ac:spMk id="16" creationId="{09C0443E-9BAB-05B3-4AFA-6A3500740F11}"/>
          </ac:spMkLst>
        </pc:spChg>
        <pc:spChg chg="add mod">
          <ac:chgData name="Bess Dunlevy" userId="dd4b9a8537dbe9d0" providerId="LiveId" clId="{3C5AB73D-846E-421B-8FED-9D680B12EC81}" dt="2024-04-06T13:15:50.294" v="431" actId="113"/>
          <ac:spMkLst>
            <pc:docMk/>
            <pc:sldMk cId="3135549643" sldId="365"/>
            <ac:spMk id="17" creationId="{0D44EB5B-B8D1-ABFF-EA6D-1DE8D0DA9E9B}"/>
          </ac:spMkLst>
        </pc:spChg>
        <pc:spChg chg="add mod">
          <ac:chgData name="Bess Dunlevy" userId="dd4b9a8537dbe9d0" providerId="LiveId" clId="{3C5AB73D-846E-421B-8FED-9D680B12EC81}" dt="2024-04-06T13:15:52.456" v="432" actId="113"/>
          <ac:spMkLst>
            <pc:docMk/>
            <pc:sldMk cId="3135549643" sldId="365"/>
            <ac:spMk id="18" creationId="{AAA2EA6A-27F0-89F7-73D1-BB65F153C757}"/>
          </ac:spMkLst>
        </pc:spChg>
        <pc:spChg chg="add mod">
          <ac:chgData name="Bess Dunlevy" userId="dd4b9a8537dbe9d0" providerId="LiveId" clId="{3C5AB73D-846E-421B-8FED-9D680B12EC81}" dt="2024-04-06T13:15:53.952" v="433" actId="113"/>
          <ac:spMkLst>
            <pc:docMk/>
            <pc:sldMk cId="3135549643" sldId="365"/>
            <ac:spMk id="19" creationId="{497E4E6C-4B26-177D-5D75-06F0E99B2849}"/>
          </ac:spMkLst>
        </pc:spChg>
        <pc:spChg chg="add mod">
          <ac:chgData name="Bess Dunlevy" userId="dd4b9a8537dbe9d0" providerId="LiveId" clId="{3C5AB73D-846E-421B-8FED-9D680B12EC81}" dt="2024-04-06T13:15:55.630" v="434" actId="113"/>
          <ac:spMkLst>
            <pc:docMk/>
            <pc:sldMk cId="3135549643" sldId="365"/>
            <ac:spMk id="20" creationId="{9FB78E48-7786-BBE6-C08B-01551389583A}"/>
          </ac:spMkLst>
        </pc:spChg>
        <pc:spChg chg="add mod">
          <ac:chgData name="Bess Dunlevy" userId="dd4b9a8537dbe9d0" providerId="LiveId" clId="{3C5AB73D-846E-421B-8FED-9D680B12EC81}" dt="2024-04-06T13:15:57.515" v="435" actId="113"/>
          <ac:spMkLst>
            <pc:docMk/>
            <pc:sldMk cId="3135549643" sldId="365"/>
            <ac:spMk id="21" creationId="{2DD11EE6-0F94-1A6D-BA54-3D806E9A0615}"/>
          </ac:spMkLst>
        </pc:spChg>
        <pc:spChg chg="add del mod">
          <ac:chgData name="Bess Dunlevy" userId="dd4b9a8537dbe9d0" providerId="LiveId" clId="{3C5AB73D-846E-421B-8FED-9D680B12EC81}" dt="2024-04-06T13:04:28.062" v="229" actId="478"/>
          <ac:spMkLst>
            <pc:docMk/>
            <pc:sldMk cId="3135549643" sldId="365"/>
            <ac:spMk id="22" creationId="{85AD309A-3924-0A25-A000-37AA022EFC41}"/>
          </ac:spMkLst>
        </pc:spChg>
        <pc:spChg chg="add mod ord">
          <ac:chgData name="Bess Dunlevy" userId="dd4b9a8537dbe9d0" providerId="LiveId" clId="{3C5AB73D-846E-421B-8FED-9D680B12EC81}" dt="2024-04-06T13:11:17.449" v="298" actId="166"/>
          <ac:spMkLst>
            <pc:docMk/>
            <pc:sldMk cId="3135549643" sldId="365"/>
            <ac:spMk id="23" creationId="{69D4D117-1A5B-CC36-EC75-428217A2D5A0}"/>
          </ac:spMkLst>
        </pc:spChg>
        <pc:spChg chg="add mod ord">
          <ac:chgData name="Bess Dunlevy" userId="dd4b9a8537dbe9d0" providerId="LiveId" clId="{3C5AB73D-846E-421B-8FED-9D680B12EC81}" dt="2024-04-06T13:11:17.449" v="298" actId="166"/>
          <ac:spMkLst>
            <pc:docMk/>
            <pc:sldMk cId="3135549643" sldId="365"/>
            <ac:spMk id="24" creationId="{EBCEE49D-876A-B68E-EDB8-EEAA7A63A1EA}"/>
          </ac:spMkLst>
        </pc:spChg>
        <pc:spChg chg="add mod ord">
          <ac:chgData name="Bess Dunlevy" userId="dd4b9a8537dbe9d0" providerId="LiveId" clId="{3C5AB73D-846E-421B-8FED-9D680B12EC81}" dt="2024-04-06T13:11:17.449" v="298" actId="166"/>
          <ac:spMkLst>
            <pc:docMk/>
            <pc:sldMk cId="3135549643" sldId="365"/>
            <ac:spMk id="25" creationId="{A1045E6F-B295-BB3B-BB35-B61C9CAD5E9F}"/>
          </ac:spMkLst>
        </pc:spChg>
        <pc:spChg chg="add mod ord">
          <ac:chgData name="Bess Dunlevy" userId="dd4b9a8537dbe9d0" providerId="LiveId" clId="{3C5AB73D-846E-421B-8FED-9D680B12EC81}" dt="2024-04-06T13:12:18.176" v="306" actId="166"/>
          <ac:spMkLst>
            <pc:docMk/>
            <pc:sldMk cId="3135549643" sldId="365"/>
            <ac:spMk id="26" creationId="{1E8EA646-27A5-729B-28AD-AD3856B49A5D}"/>
          </ac:spMkLst>
        </pc:spChg>
        <pc:spChg chg="add mod ord">
          <ac:chgData name="Bess Dunlevy" userId="dd4b9a8537dbe9d0" providerId="LiveId" clId="{3C5AB73D-846E-421B-8FED-9D680B12EC81}" dt="2024-04-06T13:12:18.176" v="306" actId="166"/>
          <ac:spMkLst>
            <pc:docMk/>
            <pc:sldMk cId="3135549643" sldId="365"/>
            <ac:spMk id="27" creationId="{6A2BF6DB-10C1-D199-4DBC-7088CB726ED4}"/>
          </ac:spMkLst>
        </pc:spChg>
        <pc:spChg chg="add mod ord">
          <ac:chgData name="Bess Dunlevy" userId="dd4b9a8537dbe9d0" providerId="LiveId" clId="{3C5AB73D-846E-421B-8FED-9D680B12EC81}" dt="2024-04-06T13:12:18.176" v="306" actId="166"/>
          <ac:spMkLst>
            <pc:docMk/>
            <pc:sldMk cId="3135549643" sldId="365"/>
            <ac:spMk id="28" creationId="{B62F1985-77CC-CF44-CC57-4268C7476719}"/>
          </ac:spMkLst>
        </pc:spChg>
        <pc:spChg chg="add mod ord">
          <ac:chgData name="Bess Dunlevy" userId="dd4b9a8537dbe9d0" providerId="LiveId" clId="{3C5AB73D-846E-421B-8FED-9D680B12EC81}" dt="2024-04-06T13:12:18.176" v="306" actId="166"/>
          <ac:spMkLst>
            <pc:docMk/>
            <pc:sldMk cId="3135549643" sldId="365"/>
            <ac:spMk id="29" creationId="{088FFF87-6E14-B412-1F17-9859B6885CCD}"/>
          </ac:spMkLst>
        </pc:spChg>
        <pc:spChg chg="add mod ord">
          <ac:chgData name="Bess Dunlevy" userId="dd4b9a8537dbe9d0" providerId="LiveId" clId="{3C5AB73D-846E-421B-8FED-9D680B12EC81}" dt="2024-04-06T13:12:18.176" v="306" actId="166"/>
          <ac:spMkLst>
            <pc:docMk/>
            <pc:sldMk cId="3135549643" sldId="365"/>
            <ac:spMk id="30" creationId="{AAA7013E-DCA9-25A3-555C-F428B801EA40}"/>
          </ac:spMkLst>
        </pc:spChg>
        <pc:spChg chg="add mod ord">
          <ac:chgData name="Bess Dunlevy" userId="dd4b9a8537dbe9d0" providerId="LiveId" clId="{3C5AB73D-846E-421B-8FED-9D680B12EC81}" dt="2024-04-06T13:12:18.176" v="306" actId="166"/>
          <ac:spMkLst>
            <pc:docMk/>
            <pc:sldMk cId="3135549643" sldId="365"/>
            <ac:spMk id="31" creationId="{255A5451-E1E7-D90F-D6A7-CA8581CDFAD6}"/>
          </ac:spMkLst>
        </pc:spChg>
        <pc:spChg chg="add mod ord">
          <ac:chgData name="Bess Dunlevy" userId="dd4b9a8537dbe9d0" providerId="LiveId" clId="{3C5AB73D-846E-421B-8FED-9D680B12EC81}" dt="2024-04-06T13:12:18.176" v="306" actId="166"/>
          <ac:spMkLst>
            <pc:docMk/>
            <pc:sldMk cId="3135549643" sldId="365"/>
            <ac:spMk id="32" creationId="{C4CC696E-E823-E356-0E36-1949BA7D91E6}"/>
          </ac:spMkLst>
        </pc:spChg>
        <pc:spChg chg="add mod ord">
          <ac:chgData name="Bess Dunlevy" userId="dd4b9a8537dbe9d0" providerId="LiveId" clId="{3C5AB73D-846E-421B-8FED-9D680B12EC81}" dt="2024-04-06T13:12:18.176" v="306" actId="166"/>
          <ac:spMkLst>
            <pc:docMk/>
            <pc:sldMk cId="3135549643" sldId="365"/>
            <ac:spMk id="33" creationId="{E35E27AD-3DB4-D5A3-82EE-33D8CE6EB16D}"/>
          </ac:spMkLst>
        </pc:spChg>
        <pc:spChg chg="add mod ord">
          <ac:chgData name="Bess Dunlevy" userId="dd4b9a8537dbe9d0" providerId="LiveId" clId="{3C5AB73D-846E-421B-8FED-9D680B12EC81}" dt="2024-04-06T13:12:18.176" v="306" actId="166"/>
          <ac:spMkLst>
            <pc:docMk/>
            <pc:sldMk cId="3135549643" sldId="365"/>
            <ac:spMk id="34" creationId="{D2562003-FB84-CA59-C086-516B8ED7FD08}"/>
          </ac:spMkLst>
        </pc:spChg>
        <pc:spChg chg="add mod ord">
          <ac:chgData name="Bess Dunlevy" userId="dd4b9a8537dbe9d0" providerId="LiveId" clId="{3C5AB73D-846E-421B-8FED-9D680B12EC81}" dt="2024-04-06T13:12:18.176" v="306" actId="166"/>
          <ac:spMkLst>
            <pc:docMk/>
            <pc:sldMk cId="3135549643" sldId="365"/>
            <ac:spMk id="35" creationId="{61DA635E-8240-B877-00C9-39255604BAE5}"/>
          </ac:spMkLst>
        </pc:spChg>
        <pc:spChg chg="add mod ord">
          <ac:chgData name="Bess Dunlevy" userId="dd4b9a8537dbe9d0" providerId="LiveId" clId="{3C5AB73D-846E-421B-8FED-9D680B12EC81}" dt="2024-04-06T13:12:18.176" v="306" actId="166"/>
          <ac:spMkLst>
            <pc:docMk/>
            <pc:sldMk cId="3135549643" sldId="365"/>
            <ac:spMk id="36" creationId="{0B30DA13-8A42-54CC-BC3F-E3A0D463C1E7}"/>
          </ac:spMkLst>
        </pc:spChg>
        <pc:spChg chg="add mod ord">
          <ac:chgData name="Bess Dunlevy" userId="dd4b9a8537dbe9d0" providerId="LiveId" clId="{3C5AB73D-846E-421B-8FED-9D680B12EC81}" dt="2024-04-06T13:12:18.176" v="306" actId="166"/>
          <ac:spMkLst>
            <pc:docMk/>
            <pc:sldMk cId="3135549643" sldId="365"/>
            <ac:spMk id="37" creationId="{5FDCFC65-BDB2-40D2-9F3F-C76B49EAF77D}"/>
          </ac:spMkLst>
        </pc:spChg>
        <pc:spChg chg="add mod ord">
          <ac:chgData name="Bess Dunlevy" userId="dd4b9a8537dbe9d0" providerId="LiveId" clId="{3C5AB73D-846E-421B-8FED-9D680B12EC81}" dt="2024-04-06T13:13:02.140" v="318" actId="166"/>
          <ac:spMkLst>
            <pc:docMk/>
            <pc:sldMk cId="3135549643" sldId="365"/>
            <ac:spMk id="38" creationId="{4E650C5C-EA32-1782-1E4A-41837D22F385}"/>
          </ac:spMkLst>
        </pc:spChg>
        <pc:spChg chg="add mod ord">
          <ac:chgData name="Bess Dunlevy" userId="dd4b9a8537dbe9d0" providerId="LiveId" clId="{3C5AB73D-846E-421B-8FED-9D680B12EC81}" dt="2024-04-06T13:13:02.140" v="318" actId="166"/>
          <ac:spMkLst>
            <pc:docMk/>
            <pc:sldMk cId="3135549643" sldId="365"/>
            <ac:spMk id="39" creationId="{7805133D-CB45-B7AC-5F21-6EB008F73C30}"/>
          </ac:spMkLst>
        </pc:spChg>
        <pc:spChg chg="add mod ord">
          <ac:chgData name="Bess Dunlevy" userId="dd4b9a8537dbe9d0" providerId="LiveId" clId="{3C5AB73D-846E-421B-8FED-9D680B12EC81}" dt="2024-04-06T13:13:02.140" v="318" actId="166"/>
          <ac:spMkLst>
            <pc:docMk/>
            <pc:sldMk cId="3135549643" sldId="365"/>
            <ac:spMk id="40" creationId="{0416B946-5A3D-E2C4-1AA7-35A018E1544B}"/>
          </ac:spMkLst>
        </pc:spChg>
        <pc:spChg chg="add mod">
          <ac:chgData name="Bess Dunlevy" userId="dd4b9a8537dbe9d0" providerId="LiveId" clId="{3C5AB73D-846E-421B-8FED-9D680B12EC81}" dt="2024-04-06T13:07:29.008" v="260" actId="688"/>
          <ac:spMkLst>
            <pc:docMk/>
            <pc:sldMk cId="3135549643" sldId="365"/>
            <ac:spMk id="41" creationId="{6DF930FC-2CB7-9828-99B6-8C1E269C06EA}"/>
          </ac:spMkLst>
        </pc:spChg>
        <pc:spChg chg="add mod">
          <ac:chgData name="Bess Dunlevy" userId="dd4b9a8537dbe9d0" providerId="LiveId" clId="{3C5AB73D-846E-421B-8FED-9D680B12EC81}" dt="2024-04-06T13:11:04.632" v="296" actId="164"/>
          <ac:spMkLst>
            <pc:docMk/>
            <pc:sldMk cId="3135549643" sldId="365"/>
            <ac:spMk id="60" creationId="{6514FA34-E9F0-C10E-2884-67720BF5A5CB}"/>
          </ac:spMkLst>
        </pc:spChg>
        <pc:spChg chg="add mod">
          <ac:chgData name="Bess Dunlevy" userId="dd4b9a8537dbe9d0" providerId="LiveId" clId="{3C5AB73D-846E-421B-8FED-9D680B12EC81}" dt="2024-04-06T13:11:04.632" v="296" actId="164"/>
          <ac:spMkLst>
            <pc:docMk/>
            <pc:sldMk cId="3135549643" sldId="365"/>
            <ac:spMk id="61" creationId="{57E76963-8A14-1D27-938A-BD7F71FF186E}"/>
          </ac:spMkLst>
        </pc:spChg>
        <pc:spChg chg="mod">
          <ac:chgData name="Bess Dunlevy" userId="dd4b9a8537dbe9d0" providerId="LiveId" clId="{3C5AB73D-846E-421B-8FED-9D680B12EC81}" dt="2024-04-06T13:11:22.825" v="299"/>
          <ac:spMkLst>
            <pc:docMk/>
            <pc:sldMk cId="3135549643" sldId="365"/>
            <ac:spMk id="68" creationId="{E094AD83-21CB-7812-26A4-13963C67A186}"/>
          </ac:spMkLst>
        </pc:spChg>
        <pc:spChg chg="mod">
          <ac:chgData name="Bess Dunlevy" userId="dd4b9a8537dbe9d0" providerId="LiveId" clId="{3C5AB73D-846E-421B-8FED-9D680B12EC81}" dt="2024-04-06T13:11:22.825" v="299"/>
          <ac:spMkLst>
            <pc:docMk/>
            <pc:sldMk cId="3135549643" sldId="365"/>
            <ac:spMk id="69" creationId="{0B8DA11D-7E88-810B-F063-60355119A287}"/>
          </ac:spMkLst>
        </pc:spChg>
        <pc:spChg chg="mod">
          <ac:chgData name="Bess Dunlevy" userId="dd4b9a8537dbe9d0" providerId="LiveId" clId="{3C5AB73D-846E-421B-8FED-9D680B12EC81}" dt="2024-04-06T13:11:28.788" v="301"/>
          <ac:spMkLst>
            <pc:docMk/>
            <pc:sldMk cId="3135549643" sldId="365"/>
            <ac:spMk id="76" creationId="{2590998A-2460-FCA7-2546-671EA1F60F18}"/>
          </ac:spMkLst>
        </pc:spChg>
        <pc:spChg chg="mod">
          <ac:chgData name="Bess Dunlevy" userId="dd4b9a8537dbe9d0" providerId="LiveId" clId="{3C5AB73D-846E-421B-8FED-9D680B12EC81}" dt="2024-04-06T13:11:28.788" v="301"/>
          <ac:spMkLst>
            <pc:docMk/>
            <pc:sldMk cId="3135549643" sldId="365"/>
            <ac:spMk id="77" creationId="{A9AF9E40-ACFA-76D8-6A0F-BD3A7CE87B69}"/>
          </ac:spMkLst>
        </pc:spChg>
        <pc:spChg chg="mod">
          <ac:chgData name="Bess Dunlevy" userId="dd4b9a8537dbe9d0" providerId="LiveId" clId="{3C5AB73D-846E-421B-8FED-9D680B12EC81}" dt="2024-04-06T13:11:52.983" v="304"/>
          <ac:spMkLst>
            <pc:docMk/>
            <pc:sldMk cId="3135549643" sldId="365"/>
            <ac:spMk id="84" creationId="{7010BE9E-0BC2-90BB-A59C-53B7186489C2}"/>
          </ac:spMkLst>
        </pc:spChg>
        <pc:spChg chg="mod">
          <ac:chgData name="Bess Dunlevy" userId="dd4b9a8537dbe9d0" providerId="LiveId" clId="{3C5AB73D-846E-421B-8FED-9D680B12EC81}" dt="2024-04-06T13:11:52.983" v="304"/>
          <ac:spMkLst>
            <pc:docMk/>
            <pc:sldMk cId="3135549643" sldId="365"/>
            <ac:spMk id="85" creationId="{8821A014-D35C-73F3-D97D-A0CAEB87B812}"/>
          </ac:spMkLst>
        </pc:spChg>
        <pc:spChg chg="mod">
          <ac:chgData name="Bess Dunlevy" userId="dd4b9a8537dbe9d0" providerId="LiveId" clId="{3C5AB73D-846E-421B-8FED-9D680B12EC81}" dt="2024-04-06T13:11:52.983" v="304"/>
          <ac:spMkLst>
            <pc:docMk/>
            <pc:sldMk cId="3135549643" sldId="365"/>
            <ac:spMk id="92" creationId="{66516498-4A9E-65E2-9106-93FDF85B6C75}"/>
          </ac:spMkLst>
        </pc:spChg>
        <pc:spChg chg="mod">
          <ac:chgData name="Bess Dunlevy" userId="dd4b9a8537dbe9d0" providerId="LiveId" clId="{3C5AB73D-846E-421B-8FED-9D680B12EC81}" dt="2024-04-06T13:11:52.983" v="304"/>
          <ac:spMkLst>
            <pc:docMk/>
            <pc:sldMk cId="3135549643" sldId="365"/>
            <ac:spMk id="93" creationId="{9CAB16B9-E8B9-5886-8534-A67AE2E0A552}"/>
          </ac:spMkLst>
        </pc:spChg>
        <pc:spChg chg="mod">
          <ac:chgData name="Bess Dunlevy" userId="dd4b9a8537dbe9d0" providerId="LiveId" clId="{3C5AB73D-846E-421B-8FED-9D680B12EC81}" dt="2024-04-06T13:12:53.182" v="317" actId="165"/>
          <ac:spMkLst>
            <pc:docMk/>
            <pc:sldMk cId="3135549643" sldId="365"/>
            <ac:spMk id="100" creationId="{6FD30C67-3A1E-C7CC-7B73-D5E28142A3FB}"/>
          </ac:spMkLst>
        </pc:spChg>
        <pc:spChg chg="mod">
          <ac:chgData name="Bess Dunlevy" userId="dd4b9a8537dbe9d0" providerId="LiveId" clId="{3C5AB73D-846E-421B-8FED-9D680B12EC81}" dt="2024-04-06T13:12:53.182" v="317" actId="165"/>
          <ac:spMkLst>
            <pc:docMk/>
            <pc:sldMk cId="3135549643" sldId="365"/>
            <ac:spMk id="101" creationId="{09AA9A4A-2540-7D95-A3F4-484684DC88CB}"/>
          </ac:spMkLst>
        </pc:spChg>
        <pc:spChg chg="add mod">
          <ac:chgData name="Bess Dunlevy" userId="dd4b9a8537dbe9d0" providerId="LiveId" clId="{3C5AB73D-846E-421B-8FED-9D680B12EC81}" dt="2024-04-06T13:22:56.317" v="922" actId="14100"/>
          <ac:spMkLst>
            <pc:docMk/>
            <pc:sldMk cId="3135549643" sldId="365"/>
            <ac:spMk id="104" creationId="{0C6B1495-7C8B-CECC-AFFD-97BB4408D4FE}"/>
          </ac:spMkLst>
        </pc:spChg>
        <pc:spChg chg="add mod">
          <ac:chgData name="Bess Dunlevy" userId="dd4b9a8537dbe9d0" providerId="LiveId" clId="{3C5AB73D-846E-421B-8FED-9D680B12EC81}" dt="2024-04-06T13:14:32.396" v="353" actId="14100"/>
          <ac:spMkLst>
            <pc:docMk/>
            <pc:sldMk cId="3135549643" sldId="365"/>
            <ac:spMk id="108" creationId="{F749A7F4-02B9-A5B7-FBF4-361CCC7A5CE0}"/>
          </ac:spMkLst>
        </pc:spChg>
        <pc:spChg chg="add mod">
          <ac:chgData name="Bess Dunlevy" userId="dd4b9a8537dbe9d0" providerId="LiveId" clId="{3C5AB73D-846E-421B-8FED-9D680B12EC81}" dt="2024-04-06T13:15:07.041" v="362" actId="20577"/>
          <ac:spMkLst>
            <pc:docMk/>
            <pc:sldMk cId="3135549643" sldId="365"/>
            <ac:spMk id="109" creationId="{FD7342D3-BFDD-FD6F-E9C1-14AC3F57E720}"/>
          </ac:spMkLst>
        </pc:spChg>
        <pc:spChg chg="add mod">
          <ac:chgData name="Bess Dunlevy" userId="dd4b9a8537dbe9d0" providerId="LiveId" clId="{3C5AB73D-846E-421B-8FED-9D680B12EC81}" dt="2024-04-06T13:15:12.247" v="380" actId="20577"/>
          <ac:spMkLst>
            <pc:docMk/>
            <pc:sldMk cId="3135549643" sldId="365"/>
            <ac:spMk id="110" creationId="{49E6CCBF-3B42-AE91-0A13-8872BC9EC110}"/>
          </ac:spMkLst>
        </pc:spChg>
        <pc:spChg chg="add mod">
          <ac:chgData name="Bess Dunlevy" userId="dd4b9a8537dbe9d0" providerId="LiveId" clId="{3C5AB73D-846E-421B-8FED-9D680B12EC81}" dt="2024-04-06T13:15:15.457" v="389" actId="20577"/>
          <ac:spMkLst>
            <pc:docMk/>
            <pc:sldMk cId="3135549643" sldId="365"/>
            <ac:spMk id="111" creationId="{A219A5ED-ACAE-E246-F1BF-A625B1784BF4}"/>
          </ac:spMkLst>
        </pc:spChg>
        <pc:spChg chg="add mod">
          <ac:chgData name="Bess Dunlevy" userId="dd4b9a8537dbe9d0" providerId="LiveId" clId="{3C5AB73D-846E-421B-8FED-9D680B12EC81}" dt="2024-04-06T13:15:18.921" v="398" actId="20577"/>
          <ac:spMkLst>
            <pc:docMk/>
            <pc:sldMk cId="3135549643" sldId="365"/>
            <ac:spMk id="112" creationId="{FC1B923F-8235-CC85-F370-D3017788E277}"/>
          </ac:spMkLst>
        </pc:spChg>
        <pc:spChg chg="add mod">
          <ac:chgData name="Bess Dunlevy" userId="dd4b9a8537dbe9d0" providerId="LiveId" clId="{3C5AB73D-846E-421B-8FED-9D680B12EC81}" dt="2024-04-06T13:15:26.513" v="419" actId="20577"/>
          <ac:spMkLst>
            <pc:docMk/>
            <pc:sldMk cId="3135549643" sldId="365"/>
            <ac:spMk id="113" creationId="{A5E25BB9-441E-971F-002A-3E28DE9D3493}"/>
          </ac:spMkLst>
        </pc:spChg>
        <pc:spChg chg="add mod">
          <ac:chgData name="Bess Dunlevy" userId="dd4b9a8537dbe9d0" providerId="LiveId" clId="{3C5AB73D-846E-421B-8FED-9D680B12EC81}" dt="2024-04-06T13:15:29.671" v="425" actId="20577"/>
          <ac:spMkLst>
            <pc:docMk/>
            <pc:sldMk cId="3135549643" sldId="365"/>
            <ac:spMk id="114" creationId="{349ACDE5-6727-B8E8-C05C-F3CD07D2FF72}"/>
          </ac:spMkLst>
        </pc:spChg>
        <pc:spChg chg="add mod">
          <ac:chgData name="Bess Dunlevy" userId="dd4b9a8537dbe9d0" providerId="LiveId" clId="{3C5AB73D-846E-421B-8FED-9D680B12EC81}" dt="2024-04-06T13:17:55.020" v="457" actId="1076"/>
          <ac:spMkLst>
            <pc:docMk/>
            <pc:sldMk cId="3135549643" sldId="365"/>
            <ac:spMk id="129" creationId="{C67DFAC0-42B1-752A-27A7-B54C412ADE11}"/>
          </ac:spMkLst>
        </pc:spChg>
        <pc:spChg chg="mod">
          <ac:chgData name="Bess Dunlevy" userId="dd4b9a8537dbe9d0" providerId="LiveId" clId="{3C5AB73D-846E-421B-8FED-9D680B12EC81}" dt="2024-04-06T13:17:59.531" v="458"/>
          <ac:spMkLst>
            <pc:docMk/>
            <pc:sldMk cId="3135549643" sldId="365"/>
            <ac:spMk id="131" creationId="{C836598B-8B80-A5B1-52BB-90E6DA91A256}"/>
          </ac:spMkLst>
        </pc:spChg>
        <pc:spChg chg="mod">
          <ac:chgData name="Bess Dunlevy" userId="dd4b9a8537dbe9d0" providerId="LiveId" clId="{3C5AB73D-846E-421B-8FED-9D680B12EC81}" dt="2024-04-06T13:17:59.531" v="458"/>
          <ac:spMkLst>
            <pc:docMk/>
            <pc:sldMk cId="3135549643" sldId="365"/>
            <ac:spMk id="132" creationId="{006CD7E1-3F34-0274-C69E-713E958357BB}"/>
          </ac:spMkLst>
        </pc:spChg>
        <pc:spChg chg="mod">
          <ac:chgData name="Bess Dunlevy" userId="dd4b9a8537dbe9d0" providerId="LiveId" clId="{3C5AB73D-846E-421B-8FED-9D680B12EC81}" dt="2024-04-06T13:18:11.302" v="461"/>
          <ac:spMkLst>
            <pc:docMk/>
            <pc:sldMk cId="3135549643" sldId="365"/>
            <ac:spMk id="134" creationId="{A26940BB-2FE6-91DD-6594-A57855C82D98}"/>
          </ac:spMkLst>
        </pc:spChg>
        <pc:spChg chg="mod">
          <ac:chgData name="Bess Dunlevy" userId="dd4b9a8537dbe9d0" providerId="LiveId" clId="{3C5AB73D-846E-421B-8FED-9D680B12EC81}" dt="2024-04-06T13:18:11.302" v="461"/>
          <ac:spMkLst>
            <pc:docMk/>
            <pc:sldMk cId="3135549643" sldId="365"/>
            <ac:spMk id="135" creationId="{67CCD2C9-1D99-4944-DD6E-65D4D200118A}"/>
          </ac:spMkLst>
        </pc:spChg>
        <pc:spChg chg="mod">
          <ac:chgData name="Bess Dunlevy" userId="dd4b9a8537dbe9d0" providerId="LiveId" clId="{3C5AB73D-846E-421B-8FED-9D680B12EC81}" dt="2024-04-06T13:18:18.967" v="463"/>
          <ac:spMkLst>
            <pc:docMk/>
            <pc:sldMk cId="3135549643" sldId="365"/>
            <ac:spMk id="137" creationId="{F1D664C0-E613-E1F3-D828-6FC1768D4F7C}"/>
          </ac:spMkLst>
        </pc:spChg>
        <pc:spChg chg="mod">
          <ac:chgData name="Bess Dunlevy" userId="dd4b9a8537dbe9d0" providerId="LiveId" clId="{3C5AB73D-846E-421B-8FED-9D680B12EC81}" dt="2024-04-06T13:18:18.967" v="463"/>
          <ac:spMkLst>
            <pc:docMk/>
            <pc:sldMk cId="3135549643" sldId="365"/>
            <ac:spMk id="138" creationId="{38A1FCDD-4AD4-67F0-631A-1112013145B2}"/>
          </ac:spMkLst>
        </pc:spChg>
        <pc:spChg chg="add mod">
          <ac:chgData name="Bess Dunlevy" userId="dd4b9a8537dbe9d0" providerId="LiveId" clId="{3C5AB73D-846E-421B-8FED-9D680B12EC81}" dt="2024-04-06T13:19:31.052" v="542" actId="1076"/>
          <ac:spMkLst>
            <pc:docMk/>
            <pc:sldMk cId="3135549643" sldId="365"/>
            <ac:spMk id="139" creationId="{8BCAA103-115F-C57B-905A-F076763F6F2D}"/>
          </ac:spMkLst>
        </pc:spChg>
        <pc:spChg chg="add mod">
          <ac:chgData name="Bess Dunlevy" userId="dd4b9a8537dbe9d0" providerId="LiveId" clId="{3C5AB73D-846E-421B-8FED-9D680B12EC81}" dt="2024-04-06T13:19:48.586" v="557" actId="20577"/>
          <ac:spMkLst>
            <pc:docMk/>
            <pc:sldMk cId="3135549643" sldId="365"/>
            <ac:spMk id="140" creationId="{16E449D8-2485-3600-1CD7-0E36081975D8}"/>
          </ac:spMkLst>
        </pc:spChg>
        <pc:spChg chg="add mod">
          <ac:chgData name="Bess Dunlevy" userId="dd4b9a8537dbe9d0" providerId="LiveId" clId="{3C5AB73D-846E-421B-8FED-9D680B12EC81}" dt="2024-04-06T13:20:01.138" v="580" actId="20577"/>
          <ac:spMkLst>
            <pc:docMk/>
            <pc:sldMk cId="3135549643" sldId="365"/>
            <ac:spMk id="141" creationId="{D1109492-9BC9-DC22-C434-80AC7230EF0B}"/>
          </ac:spMkLst>
        </pc:spChg>
        <pc:spChg chg="add mod">
          <ac:chgData name="Bess Dunlevy" userId="dd4b9a8537dbe9d0" providerId="LiveId" clId="{3C5AB73D-846E-421B-8FED-9D680B12EC81}" dt="2024-04-06T13:20:57.887" v="656" actId="20577"/>
          <ac:spMkLst>
            <pc:docMk/>
            <pc:sldMk cId="3135549643" sldId="365"/>
            <ac:spMk id="142" creationId="{98F9CAF3-E42E-6DB0-C3A8-D34D5EE9BA37}"/>
          </ac:spMkLst>
        </pc:spChg>
        <pc:spChg chg="add mod">
          <ac:chgData name="Bess Dunlevy" userId="dd4b9a8537dbe9d0" providerId="LiveId" clId="{3C5AB73D-846E-421B-8FED-9D680B12EC81}" dt="2024-04-06T13:21:02.391" v="670" actId="20577"/>
          <ac:spMkLst>
            <pc:docMk/>
            <pc:sldMk cId="3135549643" sldId="365"/>
            <ac:spMk id="143" creationId="{DB82D46F-61F3-156C-3310-5B4DEBC7CE1F}"/>
          </ac:spMkLst>
        </pc:spChg>
        <pc:spChg chg="add mod">
          <ac:chgData name="Bess Dunlevy" userId="dd4b9a8537dbe9d0" providerId="LiveId" clId="{3C5AB73D-846E-421B-8FED-9D680B12EC81}" dt="2024-04-06T13:21:06.997" v="676" actId="20577"/>
          <ac:spMkLst>
            <pc:docMk/>
            <pc:sldMk cId="3135549643" sldId="365"/>
            <ac:spMk id="144" creationId="{2A308EBE-20DA-5C50-7DF3-4020C74AB5B1}"/>
          </ac:spMkLst>
        </pc:spChg>
        <pc:spChg chg="add mod">
          <ac:chgData name="Bess Dunlevy" userId="dd4b9a8537dbe9d0" providerId="LiveId" clId="{3C5AB73D-846E-421B-8FED-9D680B12EC81}" dt="2024-04-06T13:21:19.254" v="712" actId="20577"/>
          <ac:spMkLst>
            <pc:docMk/>
            <pc:sldMk cId="3135549643" sldId="365"/>
            <ac:spMk id="145" creationId="{FF2609A9-C9E2-FC34-3EC5-A1AA8DAA190A}"/>
          </ac:spMkLst>
        </pc:spChg>
        <pc:spChg chg="add mod">
          <ac:chgData name="Bess Dunlevy" userId="dd4b9a8537dbe9d0" providerId="LiveId" clId="{3C5AB73D-846E-421B-8FED-9D680B12EC81}" dt="2024-04-06T13:21:25.711" v="722" actId="20577"/>
          <ac:spMkLst>
            <pc:docMk/>
            <pc:sldMk cId="3135549643" sldId="365"/>
            <ac:spMk id="146" creationId="{41538F00-9559-51F5-68A5-326859A3A347}"/>
          </ac:spMkLst>
        </pc:spChg>
        <pc:spChg chg="add mod">
          <ac:chgData name="Bess Dunlevy" userId="dd4b9a8537dbe9d0" providerId="LiveId" clId="{3C5AB73D-846E-421B-8FED-9D680B12EC81}" dt="2024-04-06T13:21:35.690" v="740" actId="20577"/>
          <ac:spMkLst>
            <pc:docMk/>
            <pc:sldMk cId="3135549643" sldId="365"/>
            <ac:spMk id="147" creationId="{5E73E7D2-0130-582D-D4E5-A29329DD1ED2}"/>
          </ac:spMkLst>
        </pc:spChg>
        <pc:spChg chg="add mod">
          <ac:chgData name="Bess Dunlevy" userId="dd4b9a8537dbe9d0" providerId="LiveId" clId="{3C5AB73D-846E-421B-8FED-9D680B12EC81}" dt="2024-04-06T13:21:43.050" v="755" actId="20577"/>
          <ac:spMkLst>
            <pc:docMk/>
            <pc:sldMk cId="3135549643" sldId="365"/>
            <ac:spMk id="148" creationId="{DED4E79A-B9DA-C22E-4320-9FACC4F16EF1}"/>
          </ac:spMkLst>
        </pc:spChg>
        <pc:spChg chg="add mod">
          <ac:chgData name="Bess Dunlevy" userId="dd4b9a8537dbe9d0" providerId="LiveId" clId="{3C5AB73D-846E-421B-8FED-9D680B12EC81}" dt="2024-04-06T13:21:50.098" v="789" actId="20577"/>
          <ac:spMkLst>
            <pc:docMk/>
            <pc:sldMk cId="3135549643" sldId="365"/>
            <ac:spMk id="149" creationId="{18A31E7D-DF77-357C-D126-56F76C8E3B78}"/>
          </ac:spMkLst>
        </pc:spChg>
        <pc:spChg chg="add mod">
          <ac:chgData name="Bess Dunlevy" userId="dd4b9a8537dbe9d0" providerId="LiveId" clId="{3C5AB73D-846E-421B-8FED-9D680B12EC81}" dt="2024-04-06T13:21:57.996" v="818" actId="20577"/>
          <ac:spMkLst>
            <pc:docMk/>
            <pc:sldMk cId="3135549643" sldId="365"/>
            <ac:spMk id="150" creationId="{245A2A21-D1A8-3D8B-EDC0-EF49B98E55C7}"/>
          </ac:spMkLst>
        </pc:spChg>
        <pc:spChg chg="add mod">
          <ac:chgData name="Bess Dunlevy" userId="dd4b9a8537dbe9d0" providerId="LiveId" clId="{3C5AB73D-846E-421B-8FED-9D680B12EC81}" dt="2024-04-06T13:22:04.111" v="828" actId="6549"/>
          <ac:spMkLst>
            <pc:docMk/>
            <pc:sldMk cId="3135549643" sldId="365"/>
            <ac:spMk id="151" creationId="{B091E59A-BD90-3AAA-6AC1-EFC1CBA10639}"/>
          </ac:spMkLst>
        </pc:spChg>
        <pc:spChg chg="add mod">
          <ac:chgData name="Bess Dunlevy" userId="dd4b9a8537dbe9d0" providerId="LiveId" clId="{3C5AB73D-846E-421B-8FED-9D680B12EC81}" dt="2024-04-06T13:22:13.046" v="850" actId="20577"/>
          <ac:spMkLst>
            <pc:docMk/>
            <pc:sldMk cId="3135549643" sldId="365"/>
            <ac:spMk id="152" creationId="{385C743A-0CD2-881E-99EC-F47435CA3CAC}"/>
          </ac:spMkLst>
        </pc:spChg>
        <pc:spChg chg="add mod">
          <ac:chgData name="Bess Dunlevy" userId="dd4b9a8537dbe9d0" providerId="LiveId" clId="{3C5AB73D-846E-421B-8FED-9D680B12EC81}" dt="2024-04-06T13:22:21.953" v="866" actId="20577"/>
          <ac:spMkLst>
            <pc:docMk/>
            <pc:sldMk cId="3135549643" sldId="365"/>
            <ac:spMk id="153" creationId="{2715FEA2-8528-7D46-58A0-4488F6F54667}"/>
          </ac:spMkLst>
        </pc:spChg>
        <pc:spChg chg="add mod">
          <ac:chgData name="Bess Dunlevy" userId="dd4b9a8537dbe9d0" providerId="LiveId" clId="{3C5AB73D-846E-421B-8FED-9D680B12EC81}" dt="2024-04-06T13:22:26.899" v="878" actId="6549"/>
          <ac:spMkLst>
            <pc:docMk/>
            <pc:sldMk cId="3135549643" sldId="365"/>
            <ac:spMk id="154" creationId="{4C43303A-24D8-56BC-3D20-E48080C553A2}"/>
          </ac:spMkLst>
        </pc:spChg>
        <pc:spChg chg="add mod">
          <ac:chgData name="Bess Dunlevy" userId="dd4b9a8537dbe9d0" providerId="LiveId" clId="{3C5AB73D-846E-421B-8FED-9D680B12EC81}" dt="2024-04-06T13:22:30.722" v="886" actId="20577"/>
          <ac:spMkLst>
            <pc:docMk/>
            <pc:sldMk cId="3135549643" sldId="365"/>
            <ac:spMk id="155" creationId="{EFA49D61-F145-EB3E-00C2-E1ED9264A8FB}"/>
          </ac:spMkLst>
        </pc:spChg>
        <pc:spChg chg="add mod">
          <ac:chgData name="Bess Dunlevy" userId="dd4b9a8537dbe9d0" providerId="LiveId" clId="{3C5AB73D-846E-421B-8FED-9D680B12EC81}" dt="2024-04-06T13:22:36.008" v="900" actId="20577"/>
          <ac:spMkLst>
            <pc:docMk/>
            <pc:sldMk cId="3135549643" sldId="365"/>
            <ac:spMk id="156" creationId="{79EE2265-3E63-DA17-45EE-2F5FE7C02844}"/>
          </ac:spMkLst>
        </pc:spChg>
        <pc:spChg chg="add mod">
          <ac:chgData name="Bess Dunlevy" userId="dd4b9a8537dbe9d0" providerId="LiveId" clId="{3C5AB73D-846E-421B-8FED-9D680B12EC81}" dt="2024-04-06T13:23:02.726" v="924" actId="1076"/>
          <ac:spMkLst>
            <pc:docMk/>
            <pc:sldMk cId="3135549643" sldId="365"/>
            <ac:spMk id="157" creationId="{0268CEA4-0CA0-9B25-E79E-F0BC874C80F6}"/>
          </ac:spMkLst>
        </pc:spChg>
        <pc:spChg chg="add mod">
          <ac:chgData name="Bess Dunlevy" userId="dd4b9a8537dbe9d0" providerId="LiveId" clId="{3C5AB73D-846E-421B-8FED-9D680B12EC81}" dt="2024-04-06T13:23:19.246" v="925"/>
          <ac:spMkLst>
            <pc:docMk/>
            <pc:sldMk cId="3135549643" sldId="365"/>
            <ac:spMk id="158" creationId="{5B2E6C4E-E707-C896-CB75-1A09C9B89C9C}"/>
          </ac:spMkLst>
        </pc:spChg>
        <pc:spChg chg="mod">
          <ac:chgData name="Bess Dunlevy" userId="dd4b9a8537dbe9d0" providerId="LiveId" clId="{3C5AB73D-846E-421B-8FED-9D680B12EC81}" dt="2024-04-06T13:23:53.965" v="930" actId="1076"/>
          <ac:spMkLst>
            <pc:docMk/>
            <pc:sldMk cId="3135549643" sldId="365"/>
            <ac:spMk id="160" creationId="{EC72398E-310C-B067-506D-13636647A5F9}"/>
          </ac:spMkLst>
        </pc:spChg>
        <pc:spChg chg="add mod">
          <ac:chgData name="Bess Dunlevy" userId="dd4b9a8537dbe9d0" providerId="LiveId" clId="{3C5AB73D-846E-421B-8FED-9D680B12EC81}" dt="2024-04-06T13:26:21.974" v="944" actId="947"/>
          <ac:spMkLst>
            <pc:docMk/>
            <pc:sldMk cId="3135549643" sldId="365"/>
            <ac:spMk id="162" creationId="{95DD3FD2-A12F-6900-674A-D45E6799F183}"/>
          </ac:spMkLst>
        </pc:spChg>
        <pc:grpChg chg="add mod">
          <ac:chgData name="Bess Dunlevy" userId="dd4b9a8537dbe9d0" providerId="LiveId" clId="{3C5AB73D-846E-421B-8FED-9D680B12EC81}" dt="2024-04-06T13:11:11.001" v="297" actId="164"/>
          <ac:grpSpMkLst>
            <pc:docMk/>
            <pc:sldMk cId="3135549643" sldId="365"/>
            <ac:grpSpMk id="59" creationId="{B9D820DE-3284-4266-1DD7-8F1ECFE9B608}"/>
          </ac:grpSpMkLst>
        </pc:grpChg>
        <pc:grpChg chg="add mod">
          <ac:chgData name="Bess Dunlevy" userId="dd4b9a8537dbe9d0" providerId="LiveId" clId="{3C5AB73D-846E-421B-8FED-9D680B12EC81}" dt="2024-04-06T13:11:11.001" v="297" actId="164"/>
          <ac:grpSpMkLst>
            <pc:docMk/>
            <pc:sldMk cId="3135549643" sldId="365"/>
            <ac:grpSpMk id="62" creationId="{45C147E3-51E1-4A37-29A2-F7DB4FEB0D2A}"/>
          </ac:grpSpMkLst>
        </pc:grpChg>
        <pc:grpChg chg="add mod">
          <ac:chgData name="Bess Dunlevy" userId="dd4b9a8537dbe9d0" providerId="LiveId" clId="{3C5AB73D-846E-421B-8FED-9D680B12EC81}" dt="2024-04-06T13:11:11.001" v="297" actId="164"/>
          <ac:grpSpMkLst>
            <pc:docMk/>
            <pc:sldMk cId="3135549643" sldId="365"/>
            <ac:grpSpMk id="63" creationId="{ED5783CE-61E5-A436-41B3-E78406CEA414}"/>
          </ac:grpSpMkLst>
        </pc:grpChg>
        <pc:grpChg chg="add mod">
          <ac:chgData name="Bess Dunlevy" userId="dd4b9a8537dbe9d0" providerId="LiveId" clId="{3C5AB73D-846E-421B-8FED-9D680B12EC81}" dt="2024-04-06T13:11:49.695" v="303" actId="1076"/>
          <ac:grpSpMkLst>
            <pc:docMk/>
            <pc:sldMk cId="3135549643" sldId="365"/>
            <ac:grpSpMk id="64" creationId="{6E938BD6-D035-668B-ED5A-6DC36CDEA363}"/>
          </ac:grpSpMkLst>
        </pc:grpChg>
        <pc:grpChg chg="mod">
          <ac:chgData name="Bess Dunlevy" userId="dd4b9a8537dbe9d0" providerId="LiveId" clId="{3C5AB73D-846E-421B-8FED-9D680B12EC81}" dt="2024-04-06T13:11:22.825" v="299"/>
          <ac:grpSpMkLst>
            <pc:docMk/>
            <pc:sldMk cId="3135549643" sldId="365"/>
            <ac:grpSpMk id="66" creationId="{66264B83-CEC2-4BA1-152B-65C72ACC1B78}"/>
          </ac:grpSpMkLst>
        </pc:grpChg>
        <pc:grpChg chg="mod">
          <ac:chgData name="Bess Dunlevy" userId="dd4b9a8537dbe9d0" providerId="LiveId" clId="{3C5AB73D-846E-421B-8FED-9D680B12EC81}" dt="2024-04-06T13:11:22.825" v="299"/>
          <ac:grpSpMkLst>
            <pc:docMk/>
            <pc:sldMk cId="3135549643" sldId="365"/>
            <ac:grpSpMk id="67" creationId="{BCC32B3F-08C5-5F2A-B069-B204F608F141}"/>
          </ac:grpSpMkLst>
        </pc:grpChg>
        <pc:grpChg chg="add mod">
          <ac:chgData name="Bess Dunlevy" userId="dd4b9a8537dbe9d0" providerId="LiveId" clId="{3C5AB73D-846E-421B-8FED-9D680B12EC81}" dt="2024-04-06T13:12:27.014" v="312" actId="1038"/>
          <ac:grpSpMkLst>
            <pc:docMk/>
            <pc:sldMk cId="3135549643" sldId="365"/>
            <ac:grpSpMk id="72" creationId="{02ED4069-0C0B-0F37-78DE-E0FFD77C6A19}"/>
          </ac:grpSpMkLst>
        </pc:grpChg>
        <pc:grpChg chg="mod">
          <ac:chgData name="Bess Dunlevy" userId="dd4b9a8537dbe9d0" providerId="LiveId" clId="{3C5AB73D-846E-421B-8FED-9D680B12EC81}" dt="2024-04-06T13:11:28.788" v="301"/>
          <ac:grpSpMkLst>
            <pc:docMk/>
            <pc:sldMk cId="3135549643" sldId="365"/>
            <ac:grpSpMk id="74" creationId="{2BA2B1EA-B498-6649-7B73-876557B81E88}"/>
          </ac:grpSpMkLst>
        </pc:grpChg>
        <pc:grpChg chg="mod">
          <ac:chgData name="Bess Dunlevy" userId="dd4b9a8537dbe9d0" providerId="LiveId" clId="{3C5AB73D-846E-421B-8FED-9D680B12EC81}" dt="2024-04-06T13:11:28.788" v="301"/>
          <ac:grpSpMkLst>
            <pc:docMk/>
            <pc:sldMk cId="3135549643" sldId="365"/>
            <ac:grpSpMk id="75" creationId="{55D87492-9157-6120-0539-5BB205A59D22}"/>
          </ac:grpSpMkLst>
        </pc:grpChg>
        <pc:grpChg chg="add mod">
          <ac:chgData name="Bess Dunlevy" userId="dd4b9a8537dbe9d0" providerId="LiveId" clId="{3C5AB73D-846E-421B-8FED-9D680B12EC81}" dt="2024-04-06T13:12:31.587" v="313" actId="1037"/>
          <ac:grpSpMkLst>
            <pc:docMk/>
            <pc:sldMk cId="3135549643" sldId="365"/>
            <ac:grpSpMk id="80" creationId="{A9F812C9-20A2-6FAB-2068-A963819FFC76}"/>
          </ac:grpSpMkLst>
        </pc:grpChg>
        <pc:grpChg chg="mod">
          <ac:chgData name="Bess Dunlevy" userId="dd4b9a8537dbe9d0" providerId="LiveId" clId="{3C5AB73D-846E-421B-8FED-9D680B12EC81}" dt="2024-04-06T13:11:52.983" v="304"/>
          <ac:grpSpMkLst>
            <pc:docMk/>
            <pc:sldMk cId="3135549643" sldId="365"/>
            <ac:grpSpMk id="82" creationId="{D39CF5F0-4933-DFB0-FD3E-B991E9E60536}"/>
          </ac:grpSpMkLst>
        </pc:grpChg>
        <pc:grpChg chg="mod">
          <ac:chgData name="Bess Dunlevy" userId="dd4b9a8537dbe9d0" providerId="LiveId" clId="{3C5AB73D-846E-421B-8FED-9D680B12EC81}" dt="2024-04-06T13:11:52.983" v="304"/>
          <ac:grpSpMkLst>
            <pc:docMk/>
            <pc:sldMk cId="3135549643" sldId="365"/>
            <ac:grpSpMk id="83" creationId="{FC62802A-2F1F-DB0C-8197-13E43AB0FA33}"/>
          </ac:grpSpMkLst>
        </pc:grpChg>
        <pc:grpChg chg="add mod">
          <ac:chgData name="Bess Dunlevy" userId="dd4b9a8537dbe9d0" providerId="LiveId" clId="{3C5AB73D-846E-421B-8FED-9D680B12EC81}" dt="2024-04-06T13:12:33.331" v="314" actId="1038"/>
          <ac:grpSpMkLst>
            <pc:docMk/>
            <pc:sldMk cId="3135549643" sldId="365"/>
            <ac:grpSpMk id="88" creationId="{AC0F7A6E-1B93-44B9-ACB0-4270A1CE4E59}"/>
          </ac:grpSpMkLst>
        </pc:grpChg>
        <pc:grpChg chg="mod">
          <ac:chgData name="Bess Dunlevy" userId="dd4b9a8537dbe9d0" providerId="LiveId" clId="{3C5AB73D-846E-421B-8FED-9D680B12EC81}" dt="2024-04-06T13:11:52.983" v="304"/>
          <ac:grpSpMkLst>
            <pc:docMk/>
            <pc:sldMk cId="3135549643" sldId="365"/>
            <ac:grpSpMk id="90" creationId="{F2CE44E5-138A-A22B-085E-D0EF7DD04C0A}"/>
          </ac:grpSpMkLst>
        </pc:grpChg>
        <pc:grpChg chg="mod">
          <ac:chgData name="Bess Dunlevy" userId="dd4b9a8537dbe9d0" providerId="LiveId" clId="{3C5AB73D-846E-421B-8FED-9D680B12EC81}" dt="2024-04-06T13:11:52.983" v="304"/>
          <ac:grpSpMkLst>
            <pc:docMk/>
            <pc:sldMk cId="3135549643" sldId="365"/>
            <ac:grpSpMk id="91" creationId="{389682E5-2F2C-12F9-79D9-E7BE6F3CB2F4}"/>
          </ac:grpSpMkLst>
        </pc:grpChg>
        <pc:grpChg chg="add del mod">
          <ac:chgData name="Bess Dunlevy" userId="dd4b9a8537dbe9d0" providerId="LiveId" clId="{3C5AB73D-846E-421B-8FED-9D680B12EC81}" dt="2024-04-06T13:12:53.182" v="317" actId="165"/>
          <ac:grpSpMkLst>
            <pc:docMk/>
            <pc:sldMk cId="3135549643" sldId="365"/>
            <ac:grpSpMk id="96" creationId="{5C43FE3D-93EF-DED0-0236-E45481AE50FA}"/>
          </ac:grpSpMkLst>
        </pc:grpChg>
        <pc:grpChg chg="del mod topLvl">
          <ac:chgData name="Bess Dunlevy" userId="dd4b9a8537dbe9d0" providerId="LiveId" clId="{3C5AB73D-846E-421B-8FED-9D680B12EC81}" dt="2024-04-06T13:13:11.521" v="320" actId="165"/>
          <ac:grpSpMkLst>
            <pc:docMk/>
            <pc:sldMk cId="3135549643" sldId="365"/>
            <ac:grpSpMk id="98" creationId="{46EF4097-3DA7-18BC-9B64-245F938AC194}"/>
          </ac:grpSpMkLst>
        </pc:grpChg>
        <pc:grpChg chg="mod topLvl">
          <ac:chgData name="Bess Dunlevy" userId="dd4b9a8537dbe9d0" providerId="LiveId" clId="{3C5AB73D-846E-421B-8FED-9D680B12EC81}" dt="2024-04-06T13:16:40.644" v="440" actId="1076"/>
          <ac:grpSpMkLst>
            <pc:docMk/>
            <pc:sldMk cId="3135549643" sldId="365"/>
            <ac:grpSpMk id="99" creationId="{F6B6516C-A543-5E8A-BBB5-344C91D67CC6}"/>
          </ac:grpSpMkLst>
        </pc:grpChg>
        <pc:grpChg chg="add mod">
          <ac:chgData name="Bess Dunlevy" userId="dd4b9a8537dbe9d0" providerId="LiveId" clId="{3C5AB73D-846E-421B-8FED-9D680B12EC81}" dt="2024-04-06T13:17:19.140" v="451" actId="164"/>
          <ac:grpSpMkLst>
            <pc:docMk/>
            <pc:sldMk cId="3135549643" sldId="365"/>
            <ac:grpSpMk id="125" creationId="{61B4471A-8C69-D740-B90E-4A5DDC9423FA}"/>
          </ac:grpSpMkLst>
        </pc:grpChg>
        <pc:grpChg chg="add mod">
          <ac:chgData name="Bess Dunlevy" userId="dd4b9a8537dbe9d0" providerId="LiveId" clId="{3C5AB73D-846E-421B-8FED-9D680B12EC81}" dt="2024-04-06T13:17:39.338" v="454" actId="164"/>
          <ac:grpSpMkLst>
            <pc:docMk/>
            <pc:sldMk cId="3135549643" sldId="365"/>
            <ac:grpSpMk id="128" creationId="{48C28BDE-42E0-A8C8-6A5F-416DBAEF9DB0}"/>
          </ac:grpSpMkLst>
        </pc:grpChg>
        <pc:grpChg chg="add mod">
          <ac:chgData name="Bess Dunlevy" userId="dd4b9a8537dbe9d0" providerId="LiveId" clId="{3C5AB73D-846E-421B-8FED-9D680B12EC81}" dt="2024-04-06T13:18:06.397" v="460" actId="1076"/>
          <ac:grpSpMkLst>
            <pc:docMk/>
            <pc:sldMk cId="3135549643" sldId="365"/>
            <ac:grpSpMk id="130" creationId="{48B2B8D1-A4B3-ACEF-4FE6-E11DC47D2F4D}"/>
          </ac:grpSpMkLst>
        </pc:grpChg>
        <pc:grpChg chg="add mod">
          <ac:chgData name="Bess Dunlevy" userId="dd4b9a8537dbe9d0" providerId="LiveId" clId="{3C5AB73D-846E-421B-8FED-9D680B12EC81}" dt="2024-04-07T13:41:08.835" v="954" actId="1076"/>
          <ac:grpSpMkLst>
            <pc:docMk/>
            <pc:sldMk cId="3135549643" sldId="365"/>
            <ac:grpSpMk id="133" creationId="{5F667F96-3356-1E72-BDA9-7A15B98BDD11}"/>
          </ac:grpSpMkLst>
        </pc:grpChg>
        <pc:grpChg chg="add mod">
          <ac:chgData name="Bess Dunlevy" userId="dd4b9a8537dbe9d0" providerId="LiveId" clId="{3C5AB73D-846E-421B-8FED-9D680B12EC81}" dt="2024-04-06T13:18:30.610" v="466" actId="1076"/>
          <ac:grpSpMkLst>
            <pc:docMk/>
            <pc:sldMk cId="3135549643" sldId="365"/>
            <ac:grpSpMk id="136" creationId="{8E967039-114A-5DCF-5720-BA4BE0F3046A}"/>
          </ac:grpSpMkLst>
        </pc:grpChg>
        <pc:grpChg chg="add mod">
          <ac:chgData name="Bess Dunlevy" userId="dd4b9a8537dbe9d0" providerId="LiveId" clId="{3C5AB73D-846E-421B-8FED-9D680B12EC81}" dt="2024-04-06T13:23:47.268" v="928" actId="1076"/>
          <ac:grpSpMkLst>
            <pc:docMk/>
            <pc:sldMk cId="3135549643" sldId="365"/>
            <ac:grpSpMk id="159" creationId="{08A6720D-9EA3-7960-E8FE-795307161E42}"/>
          </ac:grpSpMkLst>
        </pc:grpChg>
        <pc:picChg chg="mod">
          <ac:chgData name="Bess Dunlevy" userId="dd4b9a8537dbe9d0" providerId="LiveId" clId="{3C5AB73D-846E-421B-8FED-9D680B12EC81}" dt="2024-04-06T13:23:57.525" v="931" actId="1076"/>
          <ac:picMkLst>
            <pc:docMk/>
            <pc:sldMk cId="3135549643" sldId="365"/>
            <ac:picMk id="161" creationId="{CF9A12B9-4505-A05D-3693-8AB0D18747B7}"/>
          </ac:picMkLst>
        </pc:picChg>
        <pc:cxnChg chg="add mod">
          <ac:chgData name="Bess Dunlevy" userId="dd4b9a8537dbe9d0" providerId="LiveId" clId="{3C5AB73D-846E-421B-8FED-9D680B12EC81}" dt="2024-04-06T13:11:11.001" v="297" actId="164"/>
          <ac:cxnSpMkLst>
            <pc:docMk/>
            <pc:sldMk cId="3135549643" sldId="365"/>
            <ac:cxnSpMk id="42" creationId="{FCAAB315-50FA-D5F9-CB83-E61746590FC8}"/>
          </ac:cxnSpMkLst>
        </pc:cxnChg>
        <pc:cxnChg chg="add mod">
          <ac:chgData name="Bess Dunlevy" userId="dd4b9a8537dbe9d0" providerId="LiveId" clId="{3C5AB73D-846E-421B-8FED-9D680B12EC81}" dt="2024-04-06T13:09:29.709" v="285" actId="164"/>
          <ac:cxnSpMkLst>
            <pc:docMk/>
            <pc:sldMk cId="3135549643" sldId="365"/>
            <ac:cxnSpMk id="44" creationId="{B5D5561C-9BBB-8303-DC2D-F5429C041A64}"/>
          </ac:cxnSpMkLst>
        </pc:cxnChg>
        <pc:cxnChg chg="add mod">
          <ac:chgData name="Bess Dunlevy" userId="dd4b9a8537dbe9d0" providerId="LiveId" clId="{3C5AB73D-846E-421B-8FED-9D680B12EC81}" dt="2024-04-06T13:09:29.709" v="285" actId="164"/>
          <ac:cxnSpMkLst>
            <pc:docMk/>
            <pc:sldMk cId="3135549643" sldId="365"/>
            <ac:cxnSpMk id="57" creationId="{E85DB5AA-F047-7D61-C122-13ABFA8A940C}"/>
          </ac:cxnSpMkLst>
        </pc:cxnChg>
        <pc:cxnChg chg="mod">
          <ac:chgData name="Bess Dunlevy" userId="dd4b9a8537dbe9d0" providerId="LiveId" clId="{3C5AB73D-846E-421B-8FED-9D680B12EC81}" dt="2024-04-06T13:11:22.825" v="299"/>
          <ac:cxnSpMkLst>
            <pc:docMk/>
            <pc:sldMk cId="3135549643" sldId="365"/>
            <ac:cxnSpMk id="65" creationId="{A54ACA40-B77D-DE37-B57A-44D3E52CC2B0}"/>
          </ac:cxnSpMkLst>
        </pc:cxnChg>
        <pc:cxnChg chg="mod">
          <ac:chgData name="Bess Dunlevy" userId="dd4b9a8537dbe9d0" providerId="LiveId" clId="{3C5AB73D-846E-421B-8FED-9D680B12EC81}" dt="2024-04-06T13:11:22.825" v="299"/>
          <ac:cxnSpMkLst>
            <pc:docMk/>
            <pc:sldMk cId="3135549643" sldId="365"/>
            <ac:cxnSpMk id="70" creationId="{A4BCE92E-E5C3-897C-298C-5F2183EE5EE2}"/>
          </ac:cxnSpMkLst>
        </pc:cxnChg>
        <pc:cxnChg chg="mod">
          <ac:chgData name="Bess Dunlevy" userId="dd4b9a8537dbe9d0" providerId="LiveId" clId="{3C5AB73D-846E-421B-8FED-9D680B12EC81}" dt="2024-04-06T13:11:22.825" v="299"/>
          <ac:cxnSpMkLst>
            <pc:docMk/>
            <pc:sldMk cId="3135549643" sldId="365"/>
            <ac:cxnSpMk id="71" creationId="{C0CA9D31-2349-59E8-5BB0-8DEFBA1FFAE4}"/>
          </ac:cxnSpMkLst>
        </pc:cxnChg>
        <pc:cxnChg chg="mod">
          <ac:chgData name="Bess Dunlevy" userId="dd4b9a8537dbe9d0" providerId="LiveId" clId="{3C5AB73D-846E-421B-8FED-9D680B12EC81}" dt="2024-04-06T13:11:28.788" v="301"/>
          <ac:cxnSpMkLst>
            <pc:docMk/>
            <pc:sldMk cId="3135549643" sldId="365"/>
            <ac:cxnSpMk id="73" creationId="{30ED0F9B-98C4-71F7-75F9-91578CB610E8}"/>
          </ac:cxnSpMkLst>
        </pc:cxnChg>
        <pc:cxnChg chg="mod">
          <ac:chgData name="Bess Dunlevy" userId="dd4b9a8537dbe9d0" providerId="LiveId" clId="{3C5AB73D-846E-421B-8FED-9D680B12EC81}" dt="2024-04-06T13:11:28.788" v="301"/>
          <ac:cxnSpMkLst>
            <pc:docMk/>
            <pc:sldMk cId="3135549643" sldId="365"/>
            <ac:cxnSpMk id="78" creationId="{67F8DBA0-B2C6-4899-FE25-6D61FDA3EAB4}"/>
          </ac:cxnSpMkLst>
        </pc:cxnChg>
        <pc:cxnChg chg="mod">
          <ac:chgData name="Bess Dunlevy" userId="dd4b9a8537dbe9d0" providerId="LiveId" clId="{3C5AB73D-846E-421B-8FED-9D680B12EC81}" dt="2024-04-06T13:11:28.788" v="301"/>
          <ac:cxnSpMkLst>
            <pc:docMk/>
            <pc:sldMk cId="3135549643" sldId="365"/>
            <ac:cxnSpMk id="79" creationId="{389B6928-F98B-169D-A301-733258371010}"/>
          </ac:cxnSpMkLst>
        </pc:cxnChg>
        <pc:cxnChg chg="mod">
          <ac:chgData name="Bess Dunlevy" userId="dd4b9a8537dbe9d0" providerId="LiveId" clId="{3C5AB73D-846E-421B-8FED-9D680B12EC81}" dt="2024-04-06T13:11:52.983" v="304"/>
          <ac:cxnSpMkLst>
            <pc:docMk/>
            <pc:sldMk cId="3135549643" sldId="365"/>
            <ac:cxnSpMk id="81" creationId="{8CF14C3E-754B-9C65-3878-FAC15CC14E97}"/>
          </ac:cxnSpMkLst>
        </pc:cxnChg>
        <pc:cxnChg chg="mod">
          <ac:chgData name="Bess Dunlevy" userId="dd4b9a8537dbe9d0" providerId="LiveId" clId="{3C5AB73D-846E-421B-8FED-9D680B12EC81}" dt="2024-04-06T13:11:52.983" v="304"/>
          <ac:cxnSpMkLst>
            <pc:docMk/>
            <pc:sldMk cId="3135549643" sldId="365"/>
            <ac:cxnSpMk id="86" creationId="{9725167B-89F6-F896-D417-FE6BB8621BC3}"/>
          </ac:cxnSpMkLst>
        </pc:cxnChg>
        <pc:cxnChg chg="mod">
          <ac:chgData name="Bess Dunlevy" userId="dd4b9a8537dbe9d0" providerId="LiveId" clId="{3C5AB73D-846E-421B-8FED-9D680B12EC81}" dt="2024-04-06T13:11:52.983" v="304"/>
          <ac:cxnSpMkLst>
            <pc:docMk/>
            <pc:sldMk cId="3135549643" sldId="365"/>
            <ac:cxnSpMk id="87" creationId="{CD04FC34-8CC3-0781-4661-578C7309ED60}"/>
          </ac:cxnSpMkLst>
        </pc:cxnChg>
        <pc:cxnChg chg="mod">
          <ac:chgData name="Bess Dunlevy" userId="dd4b9a8537dbe9d0" providerId="LiveId" clId="{3C5AB73D-846E-421B-8FED-9D680B12EC81}" dt="2024-04-06T13:11:52.983" v="304"/>
          <ac:cxnSpMkLst>
            <pc:docMk/>
            <pc:sldMk cId="3135549643" sldId="365"/>
            <ac:cxnSpMk id="89" creationId="{5A815F02-18FC-FBE9-1670-E4317BC24BD6}"/>
          </ac:cxnSpMkLst>
        </pc:cxnChg>
        <pc:cxnChg chg="mod">
          <ac:chgData name="Bess Dunlevy" userId="dd4b9a8537dbe9d0" providerId="LiveId" clId="{3C5AB73D-846E-421B-8FED-9D680B12EC81}" dt="2024-04-06T13:11:52.983" v="304"/>
          <ac:cxnSpMkLst>
            <pc:docMk/>
            <pc:sldMk cId="3135549643" sldId="365"/>
            <ac:cxnSpMk id="94" creationId="{88BCC7D9-5D9F-517C-2439-93E79F7514AD}"/>
          </ac:cxnSpMkLst>
        </pc:cxnChg>
        <pc:cxnChg chg="mod">
          <ac:chgData name="Bess Dunlevy" userId="dd4b9a8537dbe9d0" providerId="LiveId" clId="{3C5AB73D-846E-421B-8FED-9D680B12EC81}" dt="2024-04-06T13:11:52.983" v="304"/>
          <ac:cxnSpMkLst>
            <pc:docMk/>
            <pc:sldMk cId="3135549643" sldId="365"/>
            <ac:cxnSpMk id="95" creationId="{DBA31469-D958-BCF9-15BF-F1C872C4C3F9}"/>
          </ac:cxnSpMkLst>
        </pc:cxnChg>
        <pc:cxnChg chg="mod topLvl">
          <ac:chgData name="Bess Dunlevy" userId="dd4b9a8537dbe9d0" providerId="LiveId" clId="{3C5AB73D-846E-421B-8FED-9D680B12EC81}" dt="2024-04-06T13:12:53.182" v="317" actId="165"/>
          <ac:cxnSpMkLst>
            <pc:docMk/>
            <pc:sldMk cId="3135549643" sldId="365"/>
            <ac:cxnSpMk id="97" creationId="{33AD0C79-BDBF-7FC2-2E72-EBC24118F542}"/>
          </ac:cxnSpMkLst>
        </pc:cxnChg>
        <pc:cxnChg chg="mod topLvl">
          <ac:chgData name="Bess Dunlevy" userId="dd4b9a8537dbe9d0" providerId="LiveId" clId="{3C5AB73D-846E-421B-8FED-9D680B12EC81}" dt="2024-04-06T13:14:03.679" v="331" actId="14100"/>
          <ac:cxnSpMkLst>
            <pc:docMk/>
            <pc:sldMk cId="3135549643" sldId="365"/>
            <ac:cxnSpMk id="102" creationId="{98846A66-1BB1-9C18-99B6-B0AECFDF6690}"/>
          </ac:cxnSpMkLst>
        </pc:cxnChg>
        <pc:cxnChg chg="del mod topLvl">
          <ac:chgData name="Bess Dunlevy" userId="dd4b9a8537dbe9d0" providerId="LiveId" clId="{3C5AB73D-846E-421B-8FED-9D680B12EC81}" dt="2024-04-06T13:13:14.262" v="321" actId="478"/>
          <ac:cxnSpMkLst>
            <pc:docMk/>
            <pc:sldMk cId="3135549643" sldId="365"/>
            <ac:cxnSpMk id="103" creationId="{86028B99-16AA-DF84-35FE-EBBE81956C0F}"/>
          </ac:cxnSpMkLst>
        </pc:cxnChg>
        <pc:cxnChg chg="add mod">
          <ac:chgData name="Bess Dunlevy" userId="dd4b9a8537dbe9d0" providerId="LiveId" clId="{3C5AB73D-846E-421B-8FED-9D680B12EC81}" dt="2024-04-06T13:17:39.338" v="454" actId="164"/>
          <ac:cxnSpMkLst>
            <pc:docMk/>
            <pc:sldMk cId="3135549643" sldId="365"/>
            <ac:cxnSpMk id="115" creationId="{7EA3C77D-A2F3-A376-E233-FF834075AE63}"/>
          </ac:cxnSpMkLst>
        </pc:cxnChg>
        <pc:cxnChg chg="add mod">
          <ac:chgData name="Bess Dunlevy" userId="dd4b9a8537dbe9d0" providerId="LiveId" clId="{3C5AB73D-846E-421B-8FED-9D680B12EC81}" dt="2024-04-06T13:17:39.338" v="454" actId="164"/>
          <ac:cxnSpMkLst>
            <pc:docMk/>
            <pc:sldMk cId="3135549643" sldId="365"/>
            <ac:cxnSpMk id="120" creationId="{21CB49EF-574F-91E3-642F-F2FCFA10930A}"/>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4/23/24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4/23/24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4/23/24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23&amp;utm_source=template-powerpoint&amp;utm_medium=content&amp;utm_campaign=Video+Production+Process+Workflow-powerpoint-12023&amp;lpa=Video+Production+Process+Workflow+powerpoint+12023"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VIDEO PRODUCTION PROCESS WORKFLOW</a:t>
            </a:r>
          </a:p>
        </p:txBody>
      </p:sp>
      <p:pic>
        <p:nvPicPr>
          <p:cNvPr id="3" name="Picture 2" descr="A diagram of a production process&#10;&#10;Description automatically generated">
            <a:extLst>
              <a:ext uri="{FF2B5EF4-FFF2-40B4-BE49-F238E27FC236}">
                <a16:creationId xmlns:a16="http://schemas.microsoft.com/office/drawing/2014/main" id="{EE33E641-A734-8975-6949-21793FAA2563}"/>
              </a:ext>
            </a:extLst>
          </p:cNvPr>
          <p:cNvPicPr>
            <a:picLocks noChangeAspect="1"/>
          </p:cNvPicPr>
          <p:nvPr/>
        </p:nvPicPr>
        <p:blipFill>
          <a:blip r:embed="rId5"/>
          <a:stretch>
            <a:fillRect/>
          </a:stretch>
        </p:blipFill>
        <p:spPr>
          <a:xfrm>
            <a:off x="1722181" y="1288867"/>
            <a:ext cx="8747637" cy="4905513"/>
          </a:xfrm>
          <a:prstGeom prst="rect">
            <a:avLst/>
          </a:prstGeom>
          <a:ln w="28575">
            <a:solidFill>
              <a:schemeClr val="accent6"/>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1EEDE0-8A14-78F7-3814-2935FF9BB028}"/>
              </a:ext>
            </a:extLst>
          </p:cNvPr>
          <p:cNvSpPr/>
          <p:nvPr/>
        </p:nvSpPr>
        <p:spPr>
          <a:xfrm>
            <a:off x="95309" y="710675"/>
            <a:ext cx="963470" cy="1513454"/>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1414244-503F-2233-A9CF-88A9778C377B}"/>
              </a:ext>
            </a:extLst>
          </p:cNvPr>
          <p:cNvSpPr/>
          <p:nvPr/>
        </p:nvSpPr>
        <p:spPr>
          <a:xfrm>
            <a:off x="3095298" y="743713"/>
            <a:ext cx="1660528" cy="4556114"/>
          </a:xfrm>
          <a:prstGeom prst="rect">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E299FF2-E1A7-2148-9741-0A070559D49B}"/>
              </a:ext>
            </a:extLst>
          </p:cNvPr>
          <p:cNvSpPr/>
          <p:nvPr/>
        </p:nvSpPr>
        <p:spPr>
          <a:xfrm>
            <a:off x="1371431" y="738395"/>
            <a:ext cx="1660527" cy="4560764"/>
          </a:xfrm>
          <a:prstGeom prst="rect">
            <a:avLst/>
          </a:prstGeom>
          <a:solidFill>
            <a:srgbClr val="DCF8EB"/>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79E032C-974E-625D-461D-BAB4B66F0860}"/>
              </a:ext>
            </a:extLst>
          </p:cNvPr>
          <p:cNvSpPr/>
          <p:nvPr/>
        </p:nvSpPr>
        <p:spPr>
          <a:xfrm>
            <a:off x="4828795" y="743712"/>
            <a:ext cx="1660527" cy="4560764"/>
          </a:xfrm>
          <a:prstGeom prst="rect">
            <a:avLst/>
          </a:prstGeom>
          <a:solidFill>
            <a:schemeClr val="accent3">
              <a:lumMod val="20000"/>
              <a:lumOff val="80000"/>
            </a:schemeClr>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5078FD3-F92B-0200-5735-E0CDD4C2A97F}"/>
              </a:ext>
            </a:extLst>
          </p:cNvPr>
          <p:cNvSpPr/>
          <p:nvPr/>
        </p:nvSpPr>
        <p:spPr>
          <a:xfrm>
            <a:off x="6567881" y="738395"/>
            <a:ext cx="1660528" cy="4565125"/>
          </a:xfrm>
          <a:prstGeom prst="rect">
            <a:avLst/>
          </a:prstGeom>
          <a:solidFill>
            <a:schemeClr val="accent6">
              <a:lumMod val="40000"/>
              <a:lumOff val="60000"/>
            </a:schemeClr>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2177868-F488-39A3-4796-E0749C1DB13C}"/>
              </a:ext>
            </a:extLst>
          </p:cNvPr>
          <p:cNvSpPr/>
          <p:nvPr/>
        </p:nvSpPr>
        <p:spPr>
          <a:xfrm>
            <a:off x="8286159" y="749384"/>
            <a:ext cx="1660528" cy="4556114"/>
          </a:xfrm>
          <a:prstGeom prst="rect">
            <a:avLst/>
          </a:prstGeom>
          <a:solidFill>
            <a:schemeClr val="accent5">
              <a:lumMod val="20000"/>
              <a:lumOff val="80000"/>
            </a:schemeClr>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C6D61E7-C194-46E3-DB37-78A4417E63F3}"/>
              </a:ext>
            </a:extLst>
          </p:cNvPr>
          <p:cNvSpPr/>
          <p:nvPr/>
        </p:nvSpPr>
        <p:spPr>
          <a:xfrm>
            <a:off x="10019656" y="749383"/>
            <a:ext cx="1660527" cy="4560764"/>
          </a:xfrm>
          <a:prstGeom prst="rect">
            <a:avLst/>
          </a:prstGeom>
          <a:solidFill>
            <a:schemeClr val="accent3">
              <a:lumMod val="20000"/>
              <a:lumOff val="80000"/>
            </a:schemeClr>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E78E040-4936-F860-C3A2-BC5855CCC61E}"/>
              </a:ext>
            </a:extLst>
          </p:cNvPr>
          <p:cNvSpPr txBox="1"/>
          <p:nvPr/>
        </p:nvSpPr>
        <p:spPr>
          <a:xfrm>
            <a:off x="95309" y="1547881"/>
            <a:ext cx="963470" cy="369332"/>
          </a:xfrm>
          <a:prstGeom prst="rect">
            <a:avLst/>
          </a:prstGeom>
          <a:noFill/>
        </p:spPr>
        <p:txBody>
          <a:bodyPr wrap="square">
            <a:spAutoFit/>
          </a:bodyPr>
          <a:lstStyle/>
          <a:p>
            <a:pPr algn="ctr"/>
            <a:r>
              <a:rPr lang="en-US" sz="1800" b="1" i="0" u="none" strike="noStrike" dirty="0">
                <a:solidFill>
                  <a:schemeClr val="tx1">
                    <a:lumMod val="65000"/>
                    <a:lumOff val="35000"/>
                  </a:schemeClr>
                </a:solidFill>
                <a:effectLst/>
                <a:latin typeface="Century Gothic" panose="020B0502020202020204" pitchFamily="34" charset="0"/>
              </a:rPr>
              <a:t>Intake</a:t>
            </a:r>
            <a:endParaRPr lang="en-US" dirty="0">
              <a:solidFill>
                <a:schemeClr val="tx1">
                  <a:lumMod val="65000"/>
                  <a:lumOff val="35000"/>
                </a:schemeClr>
              </a:solidFill>
              <a:latin typeface="Century Gothic" panose="020B0502020202020204" pitchFamily="34" charset="0"/>
            </a:endParaRPr>
          </a:p>
        </p:txBody>
      </p:sp>
      <p:sp>
        <p:nvSpPr>
          <p:cNvPr id="15" name="TextBox 14">
            <a:extLst>
              <a:ext uri="{FF2B5EF4-FFF2-40B4-BE49-F238E27FC236}">
                <a16:creationId xmlns:a16="http://schemas.microsoft.com/office/drawing/2014/main" id="{842D46C4-3E04-D463-F65E-5C35A2453CEB}"/>
              </a:ext>
            </a:extLst>
          </p:cNvPr>
          <p:cNvSpPr txBox="1"/>
          <p:nvPr/>
        </p:nvSpPr>
        <p:spPr>
          <a:xfrm>
            <a:off x="1371431" y="738396"/>
            <a:ext cx="1645308"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PLANNING</a:t>
            </a:r>
          </a:p>
        </p:txBody>
      </p:sp>
      <p:sp>
        <p:nvSpPr>
          <p:cNvPr id="17" name="TextBox 16">
            <a:extLst>
              <a:ext uri="{FF2B5EF4-FFF2-40B4-BE49-F238E27FC236}">
                <a16:creationId xmlns:a16="http://schemas.microsoft.com/office/drawing/2014/main" id="{0D44EB5B-B8D1-ABFF-EA6D-1DE8D0DA9E9B}"/>
              </a:ext>
            </a:extLst>
          </p:cNvPr>
          <p:cNvSpPr txBox="1"/>
          <p:nvPr/>
        </p:nvSpPr>
        <p:spPr>
          <a:xfrm>
            <a:off x="3095298" y="738395"/>
            <a:ext cx="1645308"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DEVELOPMENT</a:t>
            </a:r>
          </a:p>
        </p:txBody>
      </p:sp>
      <p:sp>
        <p:nvSpPr>
          <p:cNvPr id="18" name="TextBox 17">
            <a:extLst>
              <a:ext uri="{FF2B5EF4-FFF2-40B4-BE49-F238E27FC236}">
                <a16:creationId xmlns:a16="http://schemas.microsoft.com/office/drawing/2014/main" id="{AAA2EA6A-27F0-89F7-73D1-BB65F153C757}"/>
              </a:ext>
            </a:extLst>
          </p:cNvPr>
          <p:cNvSpPr txBox="1"/>
          <p:nvPr/>
        </p:nvSpPr>
        <p:spPr>
          <a:xfrm>
            <a:off x="4836404" y="752522"/>
            <a:ext cx="1645308"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PRE-PRODUCTION</a:t>
            </a:r>
          </a:p>
        </p:txBody>
      </p:sp>
      <p:sp>
        <p:nvSpPr>
          <p:cNvPr id="19" name="TextBox 18">
            <a:extLst>
              <a:ext uri="{FF2B5EF4-FFF2-40B4-BE49-F238E27FC236}">
                <a16:creationId xmlns:a16="http://schemas.microsoft.com/office/drawing/2014/main" id="{497E4E6C-4B26-177D-5D75-06F0E99B2849}"/>
              </a:ext>
            </a:extLst>
          </p:cNvPr>
          <p:cNvSpPr txBox="1"/>
          <p:nvPr/>
        </p:nvSpPr>
        <p:spPr>
          <a:xfrm>
            <a:off x="6567882" y="752522"/>
            <a:ext cx="1645308"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PRODUCTION</a:t>
            </a:r>
          </a:p>
        </p:txBody>
      </p:sp>
      <p:sp>
        <p:nvSpPr>
          <p:cNvPr id="20" name="TextBox 19">
            <a:extLst>
              <a:ext uri="{FF2B5EF4-FFF2-40B4-BE49-F238E27FC236}">
                <a16:creationId xmlns:a16="http://schemas.microsoft.com/office/drawing/2014/main" id="{9FB78E48-7786-BBE6-C08B-01551389583A}"/>
              </a:ext>
            </a:extLst>
          </p:cNvPr>
          <p:cNvSpPr txBox="1"/>
          <p:nvPr/>
        </p:nvSpPr>
        <p:spPr>
          <a:xfrm>
            <a:off x="8277483" y="743712"/>
            <a:ext cx="1645308"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FINISHING</a:t>
            </a:r>
          </a:p>
        </p:txBody>
      </p:sp>
      <p:sp>
        <p:nvSpPr>
          <p:cNvPr id="21" name="TextBox 20">
            <a:extLst>
              <a:ext uri="{FF2B5EF4-FFF2-40B4-BE49-F238E27FC236}">
                <a16:creationId xmlns:a16="http://schemas.microsoft.com/office/drawing/2014/main" id="{2DD11EE6-0F94-1A6D-BA54-3D806E9A0615}"/>
              </a:ext>
            </a:extLst>
          </p:cNvPr>
          <p:cNvSpPr txBox="1"/>
          <p:nvPr/>
        </p:nvSpPr>
        <p:spPr>
          <a:xfrm>
            <a:off x="10019656" y="750536"/>
            <a:ext cx="1645308"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DELIVERY</a:t>
            </a:r>
          </a:p>
        </p:txBody>
      </p:sp>
      <p:sp>
        <p:nvSpPr>
          <p:cNvPr id="41" name="Arrow: Right 40">
            <a:extLst>
              <a:ext uri="{FF2B5EF4-FFF2-40B4-BE49-F238E27FC236}">
                <a16:creationId xmlns:a16="http://schemas.microsoft.com/office/drawing/2014/main" id="{6DF930FC-2CB7-9828-99B6-8C1E269C06EA}"/>
              </a:ext>
            </a:extLst>
          </p:cNvPr>
          <p:cNvSpPr/>
          <p:nvPr/>
        </p:nvSpPr>
        <p:spPr>
          <a:xfrm>
            <a:off x="1072493" y="1447727"/>
            <a:ext cx="198642" cy="18968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ED5783CE-61E5-A436-41B3-E78406CEA414}"/>
              </a:ext>
            </a:extLst>
          </p:cNvPr>
          <p:cNvGrpSpPr/>
          <p:nvPr/>
        </p:nvGrpSpPr>
        <p:grpSpPr>
          <a:xfrm>
            <a:off x="2108403" y="1447727"/>
            <a:ext cx="1067735" cy="3133898"/>
            <a:chOff x="2108403" y="1447727"/>
            <a:chExt cx="1067735" cy="3133898"/>
          </a:xfrm>
        </p:grpSpPr>
        <p:cxnSp>
          <p:nvCxnSpPr>
            <p:cNvPr id="42" name="Straight Connector 41">
              <a:extLst>
                <a:ext uri="{FF2B5EF4-FFF2-40B4-BE49-F238E27FC236}">
                  <a16:creationId xmlns:a16="http://schemas.microsoft.com/office/drawing/2014/main" id="{FCAAB315-50FA-D5F9-CB83-E61746590FC8}"/>
                </a:ext>
              </a:extLst>
            </p:cNvPr>
            <p:cNvCxnSpPr>
              <a:cxnSpLocks/>
            </p:cNvCxnSpPr>
            <p:nvPr/>
          </p:nvCxnSpPr>
          <p:spPr>
            <a:xfrm>
              <a:off x="2179463" y="1447727"/>
              <a:ext cx="0" cy="313389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B9D820DE-3284-4266-1DD7-8F1ECFE9B608}"/>
                </a:ext>
              </a:extLst>
            </p:cNvPr>
            <p:cNvGrpSpPr/>
            <p:nvPr/>
          </p:nvGrpSpPr>
          <p:grpSpPr>
            <a:xfrm>
              <a:off x="2201947" y="1747227"/>
              <a:ext cx="974191" cy="2749810"/>
              <a:chOff x="2201947" y="1747227"/>
              <a:chExt cx="974191" cy="2749810"/>
            </a:xfrm>
          </p:grpSpPr>
          <p:cxnSp>
            <p:nvCxnSpPr>
              <p:cNvPr id="44" name="Connector: Elbow 43">
                <a:extLst>
                  <a:ext uri="{FF2B5EF4-FFF2-40B4-BE49-F238E27FC236}">
                    <a16:creationId xmlns:a16="http://schemas.microsoft.com/office/drawing/2014/main" id="{B5D5561C-9BBB-8303-DC2D-F5429C041A64}"/>
                  </a:ext>
                </a:extLst>
              </p:cNvPr>
              <p:cNvCxnSpPr>
                <a:cxnSpLocks/>
                <a:endCxn id="26" idx="1"/>
              </p:cNvCxnSpPr>
              <p:nvPr/>
            </p:nvCxnSpPr>
            <p:spPr>
              <a:xfrm rot="5400000" flipH="1" flipV="1">
                <a:off x="1736276" y="3057174"/>
                <a:ext cx="2749810" cy="129915"/>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85DB5AA-F047-7D61-C122-13ABFA8A940C}"/>
                  </a:ext>
                </a:extLst>
              </p:cNvPr>
              <p:cNvCxnSpPr>
                <a:cxnSpLocks/>
              </p:cNvCxnSpPr>
              <p:nvPr/>
            </p:nvCxnSpPr>
            <p:spPr>
              <a:xfrm flipH="1">
                <a:off x="2201947" y="4497037"/>
                <a:ext cx="84427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45C147E3-51E1-4A37-29A2-F7DB4FEB0D2A}"/>
                </a:ext>
              </a:extLst>
            </p:cNvPr>
            <p:cNvGrpSpPr/>
            <p:nvPr/>
          </p:nvGrpSpPr>
          <p:grpSpPr>
            <a:xfrm>
              <a:off x="2108403" y="2329957"/>
              <a:ext cx="147099" cy="1453471"/>
              <a:chOff x="2108403" y="2329957"/>
              <a:chExt cx="147099" cy="1453471"/>
            </a:xfrm>
          </p:grpSpPr>
          <p:sp>
            <p:nvSpPr>
              <p:cNvPr id="60" name="Arrow: Right 59">
                <a:extLst>
                  <a:ext uri="{FF2B5EF4-FFF2-40B4-BE49-F238E27FC236}">
                    <a16:creationId xmlns:a16="http://schemas.microsoft.com/office/drawing/2014/main" id="{6514FA34-E9F0-C10E-2884-67720BF5A5CB}"/>
                  </a:ext>
                </a:extLst>
              </p:cNvPr>
              <p:cNvSpPr/>
              <p:nvPr/>
            </p:nvSpPr>
            <p:spPr>
              <a:xfrm rot="5400000">
                <a:off x="2104880" y="2333480"/>
                <a:ext cx="154146" cy="14709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Arrow: Right 60">
                <a:extLst>
                  <a:ext uri="{FF2B5EF4-FFF2-40B4-BE49-F238E27FC236}">
                    <a16:creationId xmlns:a16="http://schemas.microsoft.com/office/drawing/2014/main" id="{57E76963-8A14-1D27-938A-BD7F71FF186E}"/>
                  </a:ext>
                </a:extLst>
              </p:cNvPr>
              <p:cNvSpPr/>
              <p:nvPr/>
            </p:nvSpPr>
            <p:spPr>
              <a:xfrm rot="5400000">
                <a:off x="2104880" y="3632805"/>
                <a:ext cx="154146" cy="14709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Rectangle 22">
            <a:extLst>
              <a:ext uri="{FF2B5EF4-FFF2-40B4-BE49-F238E27FC236}">
                <a16:creationId xmlns:a16="http://schemas.microsoft.com/office/drawing/2014/main" id="{69D4D117-1A5B-CC36-EC75-428217A2D5A0}"/>
              </a:ext>
            </a:extLst>
          </p:cNvPr>
          <p:cNvSpPr/>
          <p:nvPr/>
        </p:nvSpPr>
        <p:spPr>
          <a:xfrm>
            <a:off x="1462675" y="1240965"/>
            <a:ext cx="1478037" cy="1012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BCEE49D-876A-B68E-EDB8-EEAA7A63A1EA}"/>
              </a:ext>
            </a:extLst>
          </p:cNvPr>
          <p:cNvSpPr/>
          <p:nvPr/>
        </p:nvSpPr>
        <p:spPr>
          <a:xfrm>
            <a:off x="1462675" y="2541874"/>
            <a:ext cx="1478037" cy="1012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1045E6F-B295-BB3B-BB35-B61C9CAD5E9F}"/>
              </a:ext>
            </a:extLst>
          </p:cNvPr>
          <p:cNvSpPr/>
          <p:nvPr/>
        </p:nvSpPr>
        <p:spPr>
          <a:xfrm>
            <a:off x="1462675" y="3809735"/>
            <a:ext cx="1478037" cy="1012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6E938BD6-D035-668B-ED5A-6DC36CDEA363}"/>
              </a:ext>
            </a:extLst>
          </p:cNvPr>
          <p:cNvGrpSpPr/>
          <p:nvPr/>
        </p:nvGrpSpPr>
        <p:grpSpPr>
          <a:xfrm>
            <a:off x="3818614" y="1447727"/>
            <a:ext cx="1067735" cy="3133898"/>
            <a:chOff x="2108403" y="1447727"/>
            <a:chExt cx="1067735" cy="3133898"/>
          </a:xfrm>
        </p:grpSpPr>
        <p:cxnSp>
          <p:nvCxnSpPr>
            <p:cNvPr id="65" name="Straight Connector 64">
              <a:extLst>
                <a:ext uri="{FF2B5EF4-FFF2-40B4-BE49-F238E27FC236}">
                  <a16:creationId xmlns:a16="http://schemas.microsoft.com/office/drawing/2014/main" id="{A54ACA40-B77D-DE37-B57A-44D3E52CC2B0}"/>
                </a:ext>
              </a:extLst>
            </p:cNvPr>
            <p:cNvCxnSpPr>
              <a:cxnSpLocks/>
            </p:cNvCxnSpPr>
            <p:nvPr/>
          </p:nvCxnSpPr>
          <p:spPr>
            <a:xfrm>
              <a:off x="2179463" y="1447727"/>
              <a:ext cx="0" cy="313389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66264B83-CEC2-4BA1-152B-65C72ACC1B78}"/>
                </a:ext>
              </a:extLst>
            </p:cNvPr>
            <p:cNvGrpSpPr/>
            <p:nvPr/>
          </p:nvGrpSpPr>
          <p:grpSpPr>
            <a:xfrm>
              <a:off x="2201947" y="1747227"/>
              <a:ext cx="974191" cy="2749810"/>
              <a:chOff x="2201947" y="1747227"/>
              <a:chExt cx="974191" cy="2749810"/>
            </a:xfrm>
          </p:grpSpPr>
          <p:cxnSp>
            <p:nvCxnSpPr>
              <p:cNvPr id="70" name="Connector: Elbow 69">
                <a:extLst>
                  <a:ext uri="{FF2B5EF4-FFF2-40B4-BE49-F238E27FC236}">
                    <a16:creationId xmlns:a16="http://schemas.microsoft.com/office/drawing/2014/main" id="{A4BCE92E-E5C3-897C-298C-5F2183EE5EE2}"/>
                  </a:ext>
                </a:extLst>
              </p:cNvPr>
              <p:cNvCxnSpPr>
                <a:cxnSpLocks/>
              </p:cNvCxnSpPr>
              <p:nvPr/>
            </p:nvCxnSpPr>
            <p:spPr>
              <a:xfrm rot="5400000" flipH="1" flipV="1">
                <a:off x="1736276" y="3057174"/>
                <a:ext cx="2749810" cy="129915"/>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0CA9D31-2349-59E8-5BB0-8DEFBA1FFAE4}"/>
                  </a:ext>
                </a:extLst>
              </p:cNvPr>
              <p:cNvCxnSpPr>
                <a:cxnSpLocks/>
              </p:cNvCxnSpPr>
              <p:nvPr/>
            </p:nvCxnSpPr>
            <p:spPr>
              <a:xfrm flipH="1">
                <a:off x="2201947" y="4497037"/>
                <a:ext cx="84427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BCC32B3F-08C5-5F2A-B069-B204F608F141}"/>
                </a:ext>
              </a:extLst>
            </p:cNvPr>
            <p:cNvGrpSpPr/>
            <p:nvPr/>
          </p:nvGrpSpPr>
          <p:grpSpPr>
            <a:xfrm>
              <a:off x="2108403" y="2329957"/>
              <a:ext cx="147099" cy="1453471"/>
              <a:chOff x="2108403" y="2329957"/>
              <a:chExt cx="147099" cy="1453471"/>
            </a:xfrm>
          </p:grpSpPr>
          <p:sp>
            <p:nvSpPr>
              <p:cNvPr id="68" name="Arrow: Right 67">
                <a:extLst>
                  <a:ext uri="{FF2B5EF4-FFF2-40B4-BE49-F238E27FC236}">
                    <a16:creationId xmlns:a16="http://schemas.microsoft.com/office/drawing/2014/main" id="{E094AD83-21CB-7812-26A4-13963C67A186}"/>
                  </a:ext>
                </a:extLst>
              </p:cNvPr>
              <p:cNvSpPr/>
              <p:nvPr/>
            </p:nvSpPr>
            <p:spPr>
              <a:xfrm rot="5400000">
                <a:off x="2104880" y="2333480"/>
                <a:ext cx="154146" cy="14709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Arrow: Right 68">
                <a:extLst>
                  <a:ext uri="{FF2B5EF4-FFF2-40B4-BE49-F238E27FC236}">
                    <a16:creationId xmlns:a16="http://schemas.microsoft.com/office/drawing/2014/main" id="{0B8DA11D-7E88-810B-F063-60355119A287}"/>
                  </a:ext>
                </a:extLst>
              </p:cNvPr>
              <p:cNvSpPr/>
              <p:nvPr/>
            </p:nvSpPr>
            <p:spPr>
              <a:xfrm rot="5400000">
                <a:off x="2104880" y="3632805"/>
                <a:ext cx="154146" cy="14709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72" name="Group 71">
            <a:extLst>
              <a:ext uri="{FF2B5EF4-FFF2-40B4-BE49-F238E27FC236}">
                <a16:creationId xmlns:a16="http://schemas.microsoft.com/office/drawing/2014/main" id="{02ED4069-0C0B-0F37-78DE-E0FFD77C6A19}"/>
              </a:ext>
            </a:extLst>
          </p:cNvPr>
          <p:cNvGrpSpPr/>
          <p:nvPr/>
        </p:nvGrpSpPr>
        <p:grpSpPr>
          <a:xfrm>
            <a:off x="5538592" y="1447727"/>
            <a:ext cx="1067735" cy="3133898"/>
            <a:chOff x="2108403" y="1447727"/>
            <a:chExt cx="1067735" cy="3133898"/>
          </a:xfrm>
        </p:grpSpPr>
        <p:cxnSp>
          <p:nvCxnSpPr>
            <p:cNvPr id="73" name="Straight Connector 72">
              <a:extLst>
                <a:ext uri="{FF2B5EF4-FFF2-40B4-BE49-F238E27FC236}">
                  <a16:creationId xmlns:a16="http://schemas.microsoft.com/office/drawing/2014/main" id="{30ED0F9B-98C4-71F7-75F9-91578CB610E8}"/>
                </a:ext>
              </a:extLst>
            </p:cNvPr>
            <p:cNvCxnSpPr>
              <a:cxnSpLocks/>
            </p:cNvCxnSpPr>
            <p:nvPr/>
          </p:nvCxnSpPr>
          <p:spPr>
            <a:xfrm>
              <a:off x="2179463" y="1447727"/>
              <a:ext cx="0" cy="313389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2BA2B1EA-B498-6649-7B73-876557B81E88}"/>
                </a:ext>
              </a:extLst>
            </p:cNvPr>
            <p:cNvGrpSpPr/>
            <p:nvPr/>
          </p:nvGrpSpPr>
          <p:grpSpPr>
            <a:xfrm>
              <a:off x="2201947" y="1747227"/>
              <a:ext cx="974191" cy="2749810"/>
              <a:chOff x="2201947" y="1747227"/>
              <a:chExt cx="974191" cy="2749810"/>
            </a:xfrm>
          </p:grpSpPr>
          <p:cxnSp>
            <p:nvCxnSpPr>
              <p:cNvPr id="78" name="Connector: Elbow 77">
                <a:extLst>
                  <a:ext uri="{FF2B5EF4-FFF2-40B4-BE49-F238E27FC236}">
                    <a16:creationId xmlns:a16="http://schemas.microsoft.com/office/drawing/2014/main" id="{67F8DBA0-B2C6-4899-FE25-6D61FDA3EAB4}"/>
                  </a:ext>
                </a:extLst>
              </p:cNvPr>
              <p:cNvCxnSpPr>
                <a:cxnSpLocks/>
              </p:cNvCxnSpPr>
              <p:nvPr/>
            </p:nvCxnSpPr>
            <p:spPr>
              <a:xfrm rot="5400000" flipH="1" flipV="1">
                <a:off x="1736276" y="3057174"/>
                <a:ext cx="2749810" cy="129915"/>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89B6928-F98B-169D-A301-733258371010}"/>
                  </a:ext>
                </a:extLst>
              </p:cNvPr>
              <p:cNvCxnSpPr>
                <a:cxnSpLocks/>
              </p:cNvCxnSpPr>
              <p:nvPr/>
            </p:nvCxnSpPr>
            <p:spPr>
              <a:xfrm flipH="1">
                <a:off x="2201947" y="4497037"/>
                <a:ext cx="84427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55D87492-9157-6120-0539-5BB205A59D22}"/>
                </a:ext>
              </a:extLst>
            </p:cNvPr>
            <p:cNvGrpSpPr/>
            <p:nvPr/>
          </p:nvGrpSpPr>
          <p:grpSpPr>
            <a:xfrm>
              <a:off x="2108403" y="2329957"/>
              <a:ext cx="147099" cy="1453471"/>
              <a:chOff x="2108403" y="2329957"/>
              <a:chExt cx="147099" cy="1453471"/>
            </a:xfrm>
          </p:grpSpPr>
          <p:sp>
            <p:nvSpPr>
              <p:cNvPr id="76" name="Arrow: Right 75">
                <a:extLst>
                  <a:ext uri="{FF2B5EF4-FFF2-40B4-BE49-F238E27FC236}">
                    <a16:creationId xmlns:a16="http://schemas.microsoft.com/office/drawing/2014/main" id="{2590998A-2460-FCA7-2546-671EA1F60F18}"/>
                  </a:ext>
                </a:extLst>
              </p:cNvPr>
              <p:cNvSpPr/>
              <p:nvPr/>
            </p:nvSpPr>
            <p:spPr>
              <a:xfrm rot="5400000">
                <a:off x="2104880" y="2333480"/>
                <a:ext cx="154146" cy="14709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Arrow: Right 76">
                <a:extLst>
                  <a:ext uri="{FF2B5EF4-FFF2-40B4-BE49-F238E27FC236}">
                    <a16:creationId xmlns:a16="http://schemas.microsoft.com/office/drawing/2014/main" id="{A9AF9E40-ACFA-76D8-6A0F-BD3A7CE87B69}"/>
                  </a:ext>
                </a:extLst>
              </p:cNvPr>
              <p:cNvSpPr/>
              <p:nvPr/>
            </p:nvSpPr>
            <p:spPr>
              <a:xfrm rot="5400000">
                <a:off x="2104880" y="3632805"/>
                <a:ext cx="154146" cy="14709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0" name="Group 79">
            <a:extLst>
              <a:ext uri="{FF2B5EF4-FFF2-40B4-BE49-F238E27FC236}">
                <a16:creationId xmlns:a16="http://schemas.microsoft.com/office/drawing/2014/main" id="{A9F812C9-20A2-6FAB-2068-A963819FFC76}"/>
              </a:ext>
            </a:extLst>
          </p:cNvPr>
          <p:cNvGrpSpPr/>
          <p:nvPr/>
        </p:nvGrpSpPr>
        <p:grpSpPr>
          <a:xfrm>
            <a:off x="7293807" y="1447727"/>
            <a:ext cx="1067735" cy="3133898"/>
            <a:chOff x="2108403" y="1447727"/>
            <a:chExt cx="1067735" cy="3133898"/>
          </a:xfrm>
        </p:grpSpPr>
        <p:cxnSp>
          <p:nvCxnSpPr>
            <p:cNvPr id="81" name="Straight Connector 80">
              <a:extLst>
                <a:ext uri="{FF2B5EF4-FFF2-40B4-BE49-F238E27FC236}">
                  <a16:creationId xmlns:a16="http://schemas.microsoft.com/office/drawing/2014/main" id="{8CF14C3E-754B-9C65-3878-FAC15CC14E97}"/>
                </a:ext>
              </a:extLst>
            </p:cNvPr>
            <p:cNvCxnSpPr>
              <a:cxnSpLocks/>
            </p:cNvCxnSpPr>
            <p:nvPr/>
          </p:nvCxnSpPr>
          <p:spPr>
            <a:xfrm>
              <a:off x="2179463" y="1447727"/>
              <a:ext cx="0" cy="313389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D39CF5F0-4933-DFB0-FD3E-B991E9E60536}"/>
                </a:ext>
              </a:extLst>
            </p:cNvPr>
            <p:cNvGrpSpPr/>
            <p:nvPr/>
          </p:nvGrpSpPr>
          <p:grpSpPr>
            <a:xfrm>
              <a:off x="2201947" y="1747227"/>
              <a:ext cx="974191" cy="2749810"/>
              <a:chOff x="2201947" y="1747227"/>
              <a:chExt cx="974191" cy="2749810"/>
            </a:xfrm>
          </p:grpSpPr>
          <p:cxnSp>
            <p:nvCxnSpPr>
              <p:cNvPr id="86" name="Connector: Elbow 85">
                <a:extLst>
                  <a:ext uri="{FF2B5EF4-FFF2-40B4-BE49-F238E27FC236}">
                    <a16:creationId xmlns:a16="http://schemas.microsoft.com/office/drawing/2014/main" id="{9725167B-89F6-F896-D417-FE6BB8621BC3}"/>
                  </a:ext>
                </a:extLst>
              </p:cNvPr>
              <p:cNvCxnSpPr>
                <a:cxnSpLocks/>
              </p:cNvCxnSpPr>
              <p:nvPr/>
            </p:nvCxnSpPr>
            <p:spPr>
              <a:xfrm rot="5400000" flipH="1" flipV="1">
                <a:off x="1736276" y="3057174"/>
                <a:ext cx="2749810" cy="129915"/>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D04FC34-8CC3-0781-4661-578C7309ED60}"/>
                  </a:ext>
                </a:extLst>
              </p:cNvPr>
              <p:cNvCxnSpPr>
                <a:cxnSpLocks/>
              </p:cNvCxnSpPr>
              <p:nvPr/>
            </p:nvCxnSpPr>
            <p:spPr>
              <a:xfrm flipH="1">
                <a:off x="2201947" y="4497037"/>
                <a:ext cx="84427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FC62802A-2F1F-DB0C-8197-13E43AB0FA33}"/>
                </a:ext>
              </a:extLst>
            </p:cNvPr>
            <p:cNvGrpSpPr/>
            <p:nvPr/>
          </p:nvGrpSpPr>
          <p:grpSpPr>
            <a:xfrm>
              <a:off x="2108403" y="2329957"/>
              <a:ext cx="147099" cy="1453471"/>
              <a:chOff x="2108403" y="2329957"/>
              <a:chExt cx="147099" cy="1453471"/>
            </a:xfrm>
          </p:grpSpPr>
          <p:sp>
            <p:nvSpPr>
              <p:cNvPr id="84" name="Arrow: Right 83">
                <a:extLst>
                  <a:ext uri="{FF2B5EF4-FFF2-40B4-BE49-F238E27FC236}">
                    <a16:creationId xmlns:a16="http://schemas.microsoft.com/office/drawing/2014/main" id="{7010BE9E-0BC2-90BB-A59C-53B7186489C2}"/>
                  </a:ext>
                </a:extLst>
              </p:cNvPr>
              <p:cNvSpPr/>
              <p:nvPr/>
            </p:nvSpPr>
            <p:spPr>
              <a:xfrm rot="5400000">
                <a:off x="2104880" y="2333480"/>
                <a:ext cx="154146" cy="14709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Arrow: Right 84">
                <a:extLst>
                  <a:ext uri="{FF2B5EF4-FFF2-40B4-BE49-F238E27FC236}">
                    <a16:creationId xmlns:a16="http://schemas.microsoft.com/office/drawing/2014/main" id="{8821A014-D35C-73F3-D97D-A0CAEB87B812}"/>
                  </a:ext>
                </a:extLst>
              </p:cNvPr>
              <p:cNvSpPr/>
              <p:nvPr/>
            </p:nvSpPr>
            <p:spPr>
              <a:xfrm rot="5400000">
                <a:off x="2104880" y="3632805"/>
                <a:ext cx="154146" cy="14709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8" name="Group 87">
            <a:extLst>
              <a:ext uri="{FF2B5EF4-FFF2-40B4-BE49-F238E27FC236}">
                <a16:creationId xmlns:a16="http://schemas.microsoft.com/office/drawing/2014/main" id="{AC0F7A6E-1B93-44B9-ACB0-4270A1CE4E59}"/>
              </a:ext>
            </a:extLst>
          </p:cNvPr>
          <p:cNvGrpSpPr/>
          <p:nvPr/>
        </p:nvGrpSpPr>
        <p:grpSpPr>
          <a:xfrm>
            <a:off x="8978949" y="1447727"/>
            <a:ext cx="1067735" cy="3133898"/>
            <a:chOff x="2108403" y="1447727"/>
            <a:chExt cx="1067735" cy="3133898"/>
          </a:xfrm>
        </p:grpSpPr>
        <p:cxnSp>
          <p:nvCxnSpPr>
            <p:cNvPr id="89" name="Straight Connector 88">
              <a:extLst>
                <a:ext uri="{FF2B5EF4-FFF2-40B4-BE49-F238E27FC236}">
                  <a16:creationId xmlns:a16="http://schemas.microsoft.com/office/drawing/2014/main" id="{5A815F02-18FC-FBE9-1670-E4317BC24BD6}"/>
                </a:ext>
              </a:extLst>
            </p:cNvPr>
            <p:cNvCxnSpPr>
              <a:cxnSpLocks/>
            </p:cNvCxnSpPr>
            <p:nvPr/>
          </p:nvCxnSpPr>
          <p:spPr>
            <a:xfrm>
              <a:off x="2179463" y="1447727"/>
              <a:ext cx="0" cy="313389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F2CE44E5-138A-A22B-085E-D0EF7DD04C0A}"/>
                </a:ext>
              </a:extLst>
            </p:cNvPr>
            <p:cNvGrpSpPr/>
            <p:nvPr/>
          </p:nvGrpSpPr>
          <p:grpSpPr>
            <a:xfrm>
              <a:off x="2201947" y="1747227"/>
              <a:ext cx="974191" cy="2749810"/>
              <a:chOff x="2201947" y="1747227"/>
              <a:chExt cx="974191" cy="2749810"/>
            </a:xfrm>
          </p:grpSpPr>
          <p:cxnSp>
            <p:nvCxnSpPr>
              <p:cNvPr id="94" name="Connector: Elbow 93">
                <a:extLst>
                  <a:ext uri="{FF2B5EF4-FFF2-40B4-BE49-F238E27FC236}">
                    <a16:creationId xmlns:a16="http://schemas.microsoft.com/office/drawing/2014/main" id="{88BCC7D9-5D9F-517C-2439-93E79F7514AD}"/>
                  </a:ext>
                </a:extLst>
              </p:cNvPr>
              <p:cNvCxnSpPr>
                <a:cxnSpLocks/>
              </p:cNvCxnSpPr>
              <p:nvPr/>
            </p:nvCxnSpPr>
            <p:spPr>
              <a:xfrm rot="5400000" flipH="1" flipV="1">
                <a:off x="1736276" y="3057174"/>
                <a:ext cx="2749810" cy="129915"/>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BA31469-D958-BCF9-15BF-F1C872C4C3F9}"/>
                  </a:ext>
                </a:extLst>
              </p:cNvPr>
              <p:cNvCxnSpPr>
                <a:cxnSpLocks/>
              </p:cNvCxnSpPr>
              <p:nvPr/>
            </p:nvCxnSpPr>
            <p:spPr>
              <a:xfrm flipH="1">
                <a:off x="2201947" y="4497037"/>
                <a:ext cx="84427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389682E5-2F2C-12F9-79D9-E7BE6F3CB2F4}"/>
                </a:ext>
              </a:extLst>
            </p:cNvPr>
            <p:cNvGrpSpPr/>
            <p:nvPr/>
          </p:nvGrpSpPr>
          <p:grpSpPr>
            <a:xfrm>
              <a:off x="2108403" y="2329957"/>
              <a:ext cx="147099" cy="1453471"/>
              <a:chOff x="2108403" y="2329957"/>
              <a:chExt cx="147099" cy="1453471"/>
            </a:xfrm>
          </p:grpSpPr>
          <p:sp>
            <p:nvSpPr>
              <p:cNvPr id="92" name="Arrow: Right 91">
                <a:extLst>
                  <a:ext uri="{FF2B5EF4-FFF2-40B4-BE49-F238E27FC236}">
                    <a16:creationId xmlns:a16="http://schemas.microsoft.com/office/drawing/2014/main" id="{66516498-4A9E-65E2-9106-93FDF85B6C75}"/>
                  </a:ext>
                </a:extLst>
              </p:cNvPr>
              <p:cNvSpPr/>
              <p:nvPr/>
            </p:nvSpPr>
            <p:spPr>
              <a:xfrm rot="5400000">
                <a:off x="2104880" y="2333480"/>
                <a:ext cx="154146" cy="14709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Arrow: Right 92">
                <a:extLst>
                  <a:ext uri="{FF2B5EF4-FFF2-40B4-BE49-F238E27FC236}">
                    <a16:creationId xmlns:a16="http://schemas.microsoft.com/office/drawing/2014/main" id="{9CAB16B9-E8B9-5886-8534-A67AE2E0A552}"/>
                  </a:ext>
                </a:extLst>
              </p:cNvPr>
              <p:cNvSpPr/>
              <p:nvPr/>
            </p:nvSpPr>
            <p:spPr>
              <a:xfrm rot="5400000">
                <a:off x="2104880" y="3632805"/>
                <a:ext cx="154146" cy="14709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6" name="Rectangle 25">
            <a:extLst>
              <a:ext uri="{FF2B5EF4-FFF2-40B4-BE49-F238E27FC236}">
                <a16:creationId xmlns:a16="http://schemas.microsoft.com/office/drawing/2014/main" id="{1E8EA646-27A5-729B-28AD-AD3856B49A5D}"/>
              </a:ext>
            </a:extLst>
          </p:cNvPr>
          <p:cNvSpPr/>
          <p:nvPr/>
        </p:nvSpPr>
        <p:spPr>
          <a:xfrm>
            <a:off x="3176139" y="1240965"/>
            <a:ext cx="1478037" cy="1012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A2BF6DB-10C1-D199-4DBC-7088CB726ED4}"/>
              </a:ext>
            </a:extLst>
          </p:cNvPr>
          <p:cNvSpPr/>
          <p:nvPr/>
        </p:nvSpPr>
        <p:spPr>
          <a:xfrm>
            <a:off x="3176139" y="2541874"/>
            <a:ext cx="1478037" cy="1012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B62F1985-77CC-CF44-CC57-4268C7476719}"/>
              </a:ext>
            </a:extLst>
          </p:cNvPr>
          <p:cNvSpPr/>
          <p:nvPr/>
        </p:nvSpPr>
        <p:spPr>
          <a:xfrm>
            <a:off x="3176139" y="3809735"/>
            <a:ext cx="1478037" cy="1012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088FFF87-6E14-B412-1F17-9859B6885CCD}"/>
              </a:ext>
            </a:extLst>
          </p:cNvPr>
          <p:cNvSpPr/>
          <p:nvPr/>
        </p:nvSpPr>
        <p:spPr>
          <a:xfrm>
            <a:off x="4930444" y="1240965"/>
            <a:ext cx="1478037" cy="1012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AA7013E-DCA9-25A3-555C-F428B801EA40}"/>
              </a:ext>
            </a:extLst>
          </p:cNvPr>
          <p:cNvSpPr/>
          <p:nvPr/>
        </p:nvSpPr>
        <p:spPr>
          <a:xfrm>
            <a:off x="4930444" y="2541874"/>
            <a:ext cx="1478037" cy="1012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55A5451-E1E7-D90F-D6A7-CA8581CDFAD6}"/>
              </a:ext>
            </a:extLst>
          </p:cNvPr>
          <p:cNvSpPr/>
          <p:nvPr/>
        </p:nvSpPr>
        <p:spPr>
          <a:xfrm>
            <a:off x="4930444" y="3809735"/>
            <a:ext cx="1478037" cy="1012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4CC696E-E823-E356-0E36-1949BA7D91E6}"/>
              </a:ext>
            </a:extLst>
          </p:cNvPr>
          <p:cNvSpPr/>
          <p:nvPr/>
        </p:nvSpPr>
        <p:spPr>
          <a:xfrm>
            <a:off x="6655651" y="1240965"/>
            <a:ext cx="1478037" cy="1012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E35E27AD-3DB4-D5A3-82EE-33D8CE6EB16D}"/>
              </a:ext>
            </a:extLst>
          </p:cNvPr>
          <p:cNvSpPr/>
          <p:nvPr/>
        </p:nvSpPr>
        <p:spPr>
          <a:xfrm>
            <a:off x="6655651" y="2541874"/>
            <a:ext cx="1478037" cy="1012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D2562003-FB84-CA59-C086-516B8ED7FD08}"/>
              </a:ext>
            </a:extLst>
          </p:cNvPr>
          <p:cNvSpPr/>
          <p:nvPr/>
        </p:nvSpPr>
        <p:spPr>
          <a:xfrm>
            <a:off x="6655651" y="3809735"/>
            <a:ext cx="1478037" cy="1012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61DA635E-8240-B877-00C9-39255604BAE5}"/>
              </a:ext>
            </a:extLst>
          </p:cNvPr>
          <p:cNvSpPr/>
          <p:nvPr/>
        </p:nvSpPr>
        <p:spPr>
          <a:xfrm>
            <a:off x="8385014" y="1240965"/>
            <a:ext cx="1478037" cy="1012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B30DA13-8A42-54CC-BC3F-E3A0D463C1E7}"/>
              </a:ext>
            </a:extLst>
          </p:cNvPr>
          <p:cNvSpPr/>
          <p:nvPr/>
        </p:nvSpPr>
        <p:spPr>
          <a:xfrm>
            <a:off x="8385014" y="2541874"/>
            <a:ext cx="1478037" cy="1012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5FDCFC65-BDB2-40D2-9F3F-C76B49EAF77D}"/>
              </a:ext>
            </a:extLst>
          </p:cNvPr>
          <p:cNvSpPr/>
          <p:nvPr/>
        </p:nvSpPr>
        <p:spPr>
          <a:xfrm>
            <a:off x="8385014" y="3809735"/>
            <a:ext cx="1478037" cy="1012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7" name="Straight Connector 96">
            <a:extLst>
              <a:ext uri="{FF2B5EF4-FFF2-40B4-BE49-F238E27FC236}">
                <a16:creationId xmlns:a16="http://schemas.microsoft.com/office/drawing/2014/main" id="{33AD0C79-BDBF-7FC2-2E72-EBC24118F542}"/>
              </a:ext>
            </a:extLst>
          </p:cNvPr>
          <p:cNvCxnSpPr>
            <a:cxnSpLocks/>
          </p:cNvCxnSpPr>
          <p:nvPr/>
        </p:nvCxnSpPr>
        <p:spPr>
          <a:xfrm>
            <a:off x="10800385" y="1447727"/>
            <a:ext cx="0" cy="313389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Connector: Elbow 101">
            <a:extLst>
              <a:ext uri="{FF2B5EF4-FFF2-40B4-BE49-F238E27FC236}">
                <a16:creationId xmlns:a16="http://schemas.microsoft.com/office/drawing/2014/main" id="{98846A66-1BB1-9C18-99B6-B0AECFDF6690}"/>
              </a:ext>
            </a:extLst>
          </p:cNvPr>
          <p:cNvCxnSpPr>
            <a:cxnSpLocks/>
          </p:cNvCxnSpPr>
          <p:nvPr/>
        </p:nvCxnSpPr>
        <p:spPr>
          <a:xfrm rot="16200000" flipH="1">
            <a:off x="10900395" y="4888243"/>
            <a:ext cx="1401907" cy="351405"/>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F6B6516C-A543-5E8A-BBB5-344C91D67CC6}"/>
              </a:ext>
            </a:extLst>
          </p:cNvPr>
          <p:cNvGrpSpPr/>
          <p:nvPr/>
        </p:nvGrpSpPr>
        <p:grpSpPr>
          <a:xfrm>
            <a:off x="10739896" y="2321399"/>
            <a:ext cx="147099" cy="1453471"/>
            <a:chOff x="2108403" y="2329957"/>
            <a:chExt cx="147099" cy="1453471"/>
          </a:xfrm>
        </p:grpSpPr>
        <p:sp>
          <p:nvSpPr>
            <p:cNvPr id="100" name="Arrow: Right 99">
              <a:extLst>
                <a:ext uri="{FF2B5EF4-FFF2-40B4-BE49-F238E27FC236}">
                  <a16:creationId xmlns:a16="http://schemas.microsoft.com/office/drawing/2014/main" id="{6FD30C67-3A1E-C7CC-7B73-D5E28142A3FB}"/>
                </a:ext>
              </a:extLst>
            </p:cNvPr>
            <p:cNvSpPr/>
            <p:nvPr/>
          </p:nvSpPr>
          <p:spPr>
            <a:xfrm rot="5400000">
              <a:off x="2104880" y="2333480"/>
              <a:ext cx="154146" cy="14709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Arrow: Right 100">
              <a:extLst>
                <a:ext uri="{FF2B5EF4-FFF2-40B4-BE49-F238E27FC236}">
                  <a16:creationId xmlns:a16="http://schemas.microsoft.com/office/drawing/2014/main" id="{09AA9A4A-2540-7D95-A3F4-484684DC88CB}"/>
                </a:ext>
              </a:extLst>
            </p:cNvPr>
            <p:cNvSpPr/>
            <p:nvPr/>
          </p:nvSpPr>
          <p:spPr>
            <a:xfrm rot="5400000">
              <a:off x="2104880" y="3632805"/>
              <a:ext cx="154146" cy="14709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Rectangle 37">
            <a:extLst>
              <a:ext uri="{FF2B5EF4-FFF2-40B4-BE49-F238E27FC236}">
                <a16:creationId xmlns:a16="http://schemas.microsoft.com/office/drawing/2014/main" id="{4E650C5C-EA32-1782-1E4A-41837D22F385}"/>
              </a:ext>
            </a:extLst>
          </p:cNvPr>
          <p:cNvSpPr/>
          <p:nvPr/>
        </p:nvSpPr>
        <p:spPr>
          <a:xfrm>
            <a:off x="10100800" y="1240965"/>
            <a:ext cx="1478037" cy="1012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805133D-CB45-B7AC-5F21-6EB008F73C30}"/>
              </a:ext>
            </a:extLst>
          </p:cNvPr>
          <p:cNvSpPr/>
          <p:nvPr/>
        </p:nvSpPr>
        <p:spPr>
          <a:xfrm>
            <a:off x="10100800" y="2541874"/>
            <a:ext cx="1478037" cy="1012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0416B946-5A3D-E2C4-1AA7-35A018E1544B}"/>
              </a:ext>
            </a:extLst>
          </p:cNvPr>
          <p:cNvSpPr/>
          <p:nvPr/>
        </p:nvSpPr>
        <p:spPr>
          <a:xfrm>
            <a:off x="10100800" y="3809735"/>
            <a:ext cx="1478037" cy="1012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0C6B1495-7C8B-CECC-AFFD-97BB4408D4FE}"/>
              </a:ext>
            </a:extLst>
          </p:cNvPr>
          <p:cNvSpPr/>
          <p:nvPr/>
        </p:nvSpPr>
        <p:spPr>
          <a:xfrm>
            <a:off x="8286160" y="5764897"/>
            <a:ext cx="3705544" cy="983540"/>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a:extLst>
              <a:ext uri="{FF2B5EF4-FFF2-40B4-BE49-F238E27FC236}">
                <a16:creationId xmlns:a16="http://schemas.microsoft.com/office/drawing/2014/main" id="{F749A7F4-02B9-A5B7-FBF4-361CCC7A5CE0}"/>
              </a:ext>
            </a:extLst>
          </p:cNvPr>
          <p:cNvSpPr txBox="1"/>
          <p:nvPr/>
        </p:nvSpPr>
        <p:spPr>
          <a:xfrm>
            <a:off x="8361542" y="5797946"/>
            <a:ext cx="3630161" cy="369332"/>
          </a:xfrm>
          <a:prstGeom prst="rect">
            <a:avLst/>
          </a:prstGeom>
          <a:noFill/>
        </p:spPr>
        <p:txBody>
          <a:bodyPr wrap="square">
            <a:spAutoFit/>
          </a:bodyPr>
          <a:lstStyle/>
          <a:p>
            <a:pPr algn="ctr"/>
            <a:r>
              <a:rPr lang="en-US" b="1" dirty="0">
                <a:solidFill>
                  <a:schemeClr val="tx1">
                    <a:lumMod val="65000"/>
                    <a:lumOff val="35000"/>
                  </a:schemeClr>
                </a:solidFill>
                <a:latin typeface="Century Gothic" panose="020B0502020202020204" pitchFamily="34" charset="0"/>
              </a:rPr>
              <a:t>Evaluation</a:t>
            </a:r>
            <a:endParaRPr lang="en-US" dirty="0">
              <a:solidFill>
                <a:schemeClr val="tx1">
                  <a:lumMod val="65000"/>
                  <a:lumOff val="35000"/>
                </a:schemeClr>
              </a:solidFill>
              <a:latin typeface="Century Gothic" panose="020B0502020202020204" pitchFamily="34" charset="0"/>
            </a:endParaRPr>
          </a:p>
        </p:txBody>
      </p:sp>
      <p:sp>
        <p:nvSpPr>
          <p:cNvPr id="109" name="TextBox 108">
            <a:extLst>
              <a:ext uri="{FF2B5EF4-FFF2-40B4-BE49-F238E27FC236}">
                <a16:creationId xmlns:a16="http://schemas.microsoft.com/office/drawing/2014/main" id="{FD7342D3-BFDD-FD6F-E9C1-14AC3F57E720}"/>
              </a:ext>
            </a:extLst>
          </p:cNvPr>
          <p:cNvSpPr txBox="1"/>
          <p:nvPr/>
        </p:nvSpPr>
        <p:spPr>
          <a:xfrm>
            <a:off x="1365637" y="4965748"/>
            <a:ext cx="164530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SOURCE</a:t>
            </a:r>
          </a:p>
        </p:txBody>
      </p:sp>
      <p:sp>
        <p:nvSpPr>
          <p:cNvPr id="110" name="TextBox 109">
            <a:extLst>
              <a:ext uri="{FF2B5EF4-FFF2-40B4-BE49-F238E27FC236}">
                <a16:creationId xmlns:a16="http://schemas.microsoft.com/office/drawing/2014/main" id="{49E6CCBF-3B42-AE91-0A13-8872BC9EC110}"/>
              </a:ext>
            </a:extLst>
          </p:cNvPr>
          <p:cNvSpPr txBox="1"/>
          <p:nvPr/>
        </p:nvSpPr>
        <p:spPr>
          <a:xfrm>
            <a:off x="3089504" y="4965747"/>
            <a:ext cx="164530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SIGN OFF</a:t>
            </a:r>
          </a:p>
        </p:txBody>
      </p:sp>
      <p:sp>
        <p:nvSpPr>
          <p:cNvPr id="111" name="TextBox 110">
            <a:extLst>
              <a:ext uri="{FF2B5EF4-FFF2-40B4-BE49-F238E27FC236}">
                <a16:creationId xmlns:a16="http://schemas.microsoft.com/office/drawing/2014/main" id="{A219A5ED-ACAE-E246-F1BF-A625B1784BF4}"/>
              </a:ext>
            </a:extLst>
          </p:cNvPr>
          <p:cNvSpPr txBox="1"/>
          <p:nvPr/>
        </p:nvSpPr>
        <p:spPr>
          <a:xfrm>
            <a:off x="4830610" y="4979874"/>
            <a:ext cx="164530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REVIEW V1</a:t>
            </a:r>
          </a:p>
        </p:txBody>
      </p:sp>
      <p:sp>
        <p:nvSpPr>
          <p:cNvPr id="112" name="TextBox 111">
            <a:extLst>
              <a:ext uri="{FF2B5EF4-FFF2-40B4-BE49-F238E27FC236}">
                <a16:creationId xmlns:a16="http://schemas.microsoft.com/office/drawing/2014/main" id="{FC1B923F-8235-CC85-F370-D3017788E277}"/>
              </a:ext>
            </a:extLst>
          </p:cNvPr>
          <p:cNvSpPr txBox="1"/>
          <p:nvPr/>
        </p:nvSpPr>
        <p:spPr>
          <a:xfrm>
            <a:off x="6562088" y="4979874"/>
            <a:ext cx="164530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REVIEW V2</a:t>
            </a:r>
          </a:p>
        </p:txBody>
      </p:sp>
      <p:sp>
        <p:nvSpPr>
          <p:cNvPr id="113" name="TextBox 112">
            <a:extLst>
              <a:ext uri="{FF2B5EF4-FFF2-40B4-BE49-F238E27FC236}">
                <a16:creationId xmlns:a16="http://schemas.microsoft.com/office/drawing/2014/main" id="{A5E25BB9-441E-971F-002A-3E28DE9D3493}"/>
              </a:ext>
            </a:extLst>
          </p:cNvPr>
          <p:cNvSpPr txBox="1"/>
          <p:nvPr/>
        </p:nvSpPr>
        <p:spPr>
          <a:xfrm>
            <a:off x="8271689" y="4971064"/>
            <a:ext cx="164530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REVIEW V3 (FINAL)</a:t>
            </a:r>
          </a:p>
        </p:txBody>
      </p:sp>
      <p:sp>
        <p:nvSpPr>
          <p:cNvPr id="114" name="TextBox 113">
            <a:extLst>
              <a:ext uri="{FF2B5EF4-FFF2-40B4-BE49-F238E27FC236}">
                <a16:creationId xmlns:a16="http://schemas.microsoft.com/office/drawing/2014/main" id="{349ACDE5-6727-B8E8-C05C-F3CD07D2FF72}"/>
              </a:ext>
            </a:extLst>
          </p:cNvPr>
          <p:cNvSpPr txBox="1"/>
          <p:nvPr/>
        </p:nvSpPr>
        <p:spPr>
          <a:xfrm>
            <a:off x="10013862" y="4977888"/>
            <a:ext cx="164530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LAUNCH</a:t>
            </a:r>
          </a:p>
        </p:txBody>
      </p:sp>
      <p:grpSp>
        <p:nvGrpSpPr>
          <p:cNvPr id="128" name="Group 127">
            <a:extLst>
              <a:ext uri="{FF2B5EF4-FFF2-40B4-BE49-F238E27FC236}">
                <a16:creationId xmlns:a16="http://schemas.microsoft.com/office/drawing/2014/main" id="{48C28BDE-42E0-A8C8-6A5F-416DBAEF9DB0}"/>
              </a:ext>
            </a:extLst>
          </p:cNvPr>
          <p:cNvGrpSpPr/>
          <p:nvPr/>
        </p:nvGrpSpPr>
        <p:grpSpPr>
          <a:xfrm>
            <a:off x="602611" y="2398471"/>
            <a:ext cx="7683548" cy="3715816"/>
            <a:chOff x="602611" y="2398471"/>
            <a:chExt cx="7683548" cy="3715816"/>
          </a:xfrm>
        </p:grpSpPr>
        <p:cxnSp>
          <p:nvCxnSpPr>
            <p:cNvPr id="115" name="Straight Connector 114">
              <a:extLst>
                <a:ext uri="{FF2B5EF4-FFF2-40B4-BE49-F238E27FC236}">
                  <a16:creationId xmlns:a16="http://schemas.microsoft.com/office/drawing/2014/main" id="{7EA3C77D-A2F3-A376-E233-FF834075AE63}"/>
                </a:ext>
              </a:extLst>
            </p:cNvPr>
            <p:cNvCxnSpPr>
              <a:cxnSpLocks/>
            </p:cNvCxnSpPr>
            <p:nvPr/>
          </p:nvCxnSpPr>
          <p:spPr>
            <a:xfrm>
              <a:off x="602611" y="6114287"/>
              <a:ext cx="7683548"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1CB49EF-574F-91E3-642F-F2FCFA10930A}"/>
                </a:ext>
              </a:extLst>
            </p:cNvPr>
            <p:cNvCxnSpPr>
              <a:cxnSpLocks/>
            </p:cNvCxnSpPr>
            <p:nvPr/>
          </p:nvCxnSpPr>
          <p:spPr>
            <a:xfrm flipV="1">
              <a:off x="610181" y="2398471"/>
              <a:ext cx="0" cy="3715816"/>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9" name="Arrow: Right 128">
            <a:extLst>
              <a:ext uri="{FF2B5EF4-FFF2-40B4-BE49-F238E27FC236}">
                <a16:creationId xmlns:a16="http://schemas.microsoft.com/office/drawing/2014/main" id="{C67DFAC0-42B1-752A-27A7-B54C412ADE11}"/>
              </a:ext>
            </a:extLst>
          </p:cNvPr>
          <p:cNvSpPr/>
          <p:nvPr/>
        </p:nvSpPr>
        <p:spPr>
          <a:xfrm rot="16200000">
            <a:off x="510859" y="2347876"/>
            <a:ext cx="198642" cy="18968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0" name="Group 129">
            <a:extLst>
              <a:ext uri="{FF2B5EF4-FFF2-40B4-BE49-F238E27FC236}">
                <a16:creationId xmlns:a16="http://schemas.microsoft.com/office/drawing/2014/main" id="{48B2B8D1-A4B3-ACEF-4FE6-E11DC47D2F4D}"/>
              </a:ext>
            </a:extLst>
          </p:cNvPr>
          <p:cNvGrpSpPr/>
          <p:nvPr/>
        </p:nvGrpSpPr>
        <p:grpSpPr>
          <a:xfrm rot="5400000">
            <a:off x="6912478" y="5378742"/>
            <a:ext cx="147099" cy="1453471"/>
            <a:chOff x="2108403" y="2329957"/>
            <a:chExt cx="147099" cy="1453471"/>
          </a:xfrm>
        </p:grpSpPr>
        <p:sp>
          <p:nvSpPr>
            <p:cNvPr id="131" name="Arrow: Right 130">
              <a:extLst>
                <a:ext uri="{FF2B5EF4-FFF2-40B4-BE49-F238E27FC236}">
                  <a16:creationId xmlns:a16="http://schemas.microsoft.com/office/drawing/2014/main" id="{C836598B-8B80-A5B1-52BB-90E6DA91A256}"/>
                </a:ext>
              </a:extLst>
            </p:cNvPr>
            <p:cNvSpPr/>
            <p:nvPr/>
          </p:nvSpPr>
          <p:spPr>
            <a:xfrm rot="5400000">
              <a:off x="2104880" y="2333480"/>
              <a:ext cx="154146" cy="14709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Arrow: Right 131">
              <a:extLst>
                <a:ext uri="{FF2B5EF4-FFF2-40B4-BE49-F238E27FC236}">
                  <a16:creationId xmlns:a16="http://schemas.microsoft.com/office/drawing/2014/main" id="{006CD7E1-3F34-0274-C69E-713E958357BB}"/>
                </a:ext>
              </a:extLst>
            </p:cNvPr>
            <p:cNvSpPr/>
            <p:nvPr/>
          </p:nvSpPr>
          <p:spPr>
            <a:xfrm rot="5400000">
              <a:off x="2104880" y="3632805"/>
              <a:ext cx="154146" cy="14709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3" name="Group 132">
            <a:extLst>
              <a:ext uri="{FF2B5EF4-FFF2-40B4-BE49-F238E27FC236}">
                <a16:creationId xmlns:a16="http://schemas.microsoft.com/office/drawing/2014/main" id="{5F667F96-3356-1E72-BDA9-7A15B98BDD11}"/>
              </a:ext>
            </a:extLst>
          </p:cNvPr>
          <p:cNvGrpSpPr/>
          <p:nvPr/>
        </p:nvGrpSpPr>
        <p:grpSpPr>
          <a:xfrm rot="5400000">
            <a:off x="3585047" y="5403555"/>
            <a:ext cx="147099" cy="1453471"/>
            <a:chOff x="2108403" y="2329957"/>
            <a:chExt cx="147099" cy="1453471"/>
          </a:xfrm>
        </p:grpSpPr>
        <p:sp>
          <p:nvSpPr>
            <p:cNvPr id="134" name="Arrow: Right 133">
              <a:extLst>
                <a:ext uri="{FF2B5EF4-FFF2-40B4-BE49-F238E27FC236}">
                  <a16:creationId xmlns:a16="http://schemas.microsoft.com/office/drawing/2014/main" id="{A26940BB-2FE6-91DD-6594-A57855C82D98}"/>
                </a:ext>
              </a:extLst>
            </p:cNvPr>
            <p:cNvSpPr/>
            <p:nvPr/>
          </p:nvSpPr>
          <p:spPr>
            <a:xfrm rot="5400000">
              <a:off x="2104880" y="2333480"/>
              <a:ext cx="154146" cy="14709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Arrow: Right 134">
              <a:extLst>
                <a:ext uri="{FF2B5EF4-FFF2-40B4-BE49-F238E27FC236}">
                  <a16:creationId xmlns:a16="http://schemas.microsoft.com/office/drawing/2014/main" id="{67CCD2C9-1D99-4944-DD6E-65D4D200118A}"/>
                </a:ext>
              </a:extLst>
            </p:cNvPr>
            <p:cNvSpPr/>
            <p:nvPr/>
          </p:nvSpPr>
          <p:spPr>
            <a:xfrm rot="5400000">
              <a:off x="2104880" y="3632805"/>
              <a:ext cx="154146" cy="14709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6" name="Group 135">
            <a:extLst>
              <a:ext uri="{FF2B5EF4-FFF2-40B4-BE49-F238E27FC236}">
                <a16:creationId xmlns:a16="http://schemas.microsoft.com/office/drawing/2014/main" id="{8E967039-114A-5DCF-5720-BA4BE0F3046A}"/>
              </a:ext>
            </a:extLst>
          </p:cNvPr>
          <p:cNvGrpSpPr/>
          <p:nvPr/>
        </p:nvGrpSpPr>
        <p:grpSpPr>
          <a:xfrm rot="10800000">
            <a:off x="536631" y="4091636"/>
            <a:ext cx="147099" cy="1453471"/>
            <a:chOff x="2108403" y="2329957"/>
            <a:chExt cx="147099" cy="1453471"/>
          </a:xfrm>
        </p:grpSpPr>
        <p:sp>
          <p:nvSpPr>
            <p:cNvPr id="137" name="Arrow: Right 136">
              <a:extLst>
                <a:ext uri="{FF2B5EF4-FFF2-40B4-BE49-F238E27FC236}">
                  <a16:creationId xmlns:a16="http://schemas.microsoft.com/office/drawing/2014/main" id="{F1D664C0-E613-E1F3-D828-6FC1768D4F7C}"/>
                </a:ext>
              </a:extLst>
            </p:cNvPr>
            <p:cNvSpPr/>
            <p:nvPr/>
          </p:nvSpPr>
          <p:spPr>
            <a:xfrm rot="5400000">
              <a:off x="2104880" y="2333480"/>
              <a:ext cx="154146" cy="14709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Arrow: Right 137">
              <a:extLst>
                <a:ext uri="{FF2B5EF4-FFF2-40B4-BE49-F238E27FC236}">
                  <a16:creationId xmlns:a16="http://schemas.microsoft.com/office/drawing/2014/main" id="{38A1FCDD-4AD4-67F0-631A-1112013145B2}"/>
                </a:ext>
              </a:extLst>
            </p:cNvPr>
            <p:cNvSpPr/>
            <p:nvPr/>
          </p:nvSpPr>
          <p:spPr>
            <a:xfrm rot="5400000">
              <a:off x="2104880" y="3632805"/>
              <a:ext cx="154146" cy="14709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Box 138">
            <a:extLst>
              <a:ext uri="{FF2B5EF4-FFF2-40B4-BE49-F238E27FC236}">
                <a16:creationId xmlns:a16="http://schemas.microsoft.com/office/drawing/2014/main" id="{8BCAA103-115F-C57B-905A-F076763F6F2D}"/>
              </a:ext>
            </a:extLst>
          </p:cNvPr>
          <p:cNvSpPr txBox="1"/>
          <p:nvPr/>
        </p:nvSpPr>
        <p:spPr>
          <a:xfrm>
            <a:off x="1462675" y="1237824"/>
            <a:ext cx="1478037" cy="1015663"/>
          </a:xfrm>
          <a:prstGeom prst="rect">
            <a:avLst/>
          </a:prstGeom>
          <a:noFill/>
        </p:spPr>
        <p:txBody>
          <a:bodyPr wrap="square" rtlCol="0" anchor="ctr">
            <a:spAutoFit/>
          </a:bodyPr>
          <a:lstStyle/>
          <a:p>
            <a:pPr algn="ctr"/>
            <a:r>
              <a:rPr lang="en-US" sz="1200" dirty="0">
                <a:solidFill>
                  <a:schemeClr val="tx1">
                    <a:lumMod val="65000"/>
                    <a:lumOff val="35000"/>
                  </a:schemeClr>
                </a:solidFill>
                <a:latin typeface="Century Gothic" panose="020B0502020202020204" pitchFamily="34" charset="0"/>
              </a:rPr>
              <a:t>Discovery call (requirements, points of contact, goals, documentation)</a:t>
            </a:r>
          </a:p>
        </p:txBody>
      </p:sp>
      <p:sp>
        <p:nvSpPr>
          <p:cNvPr id="140" name="TextBox 139">
            <a:extLst>
              <a:ext uri="{FF2B5EF4-FFF2-40B4-BE49-F238E27FC236}">
                <a16:creationId xmlns:a16="http://schemas.microsoft.com/office/drawing/2014/main" id="{16E449D8-2485-3600-1CD7-0E36081975D8}"/>
              </a:ext>
            </a:extLst>
          </p:cNvPr>
          <p:cNvSpPr txBox="1"/>
          <p:nvPr/>
        </p:nvSpPr>
        <p:spPr>
          <a:xfrm>
            <a:off x="1465300" y="2920459"/>
            <a:ext cx="1478037" cy="276999"/>
          </a:xfrm>
          <a:prstGeom prst="rect">
            <a:avLst/>
          </a:prstGeom>
          <a:noFill/>
        </p:spPr>
        <p:txBody>
          <a:bodyPr wrap="square" rtlCol="0" anchor="ctr">
            <a:spAutoFit/>
          </a:bodyPr>
          <a:lstStyle/>
          <a:p>
            <a:pPr algn="ctr"/>
            <a:r>
              <a:rPr lang="en-US" sz="1200" dirty="0">
                <a:solidFill>
                  <a:schemeClr val="tx1">
                    <a:lumMod val="65000"/>
                    <a:lumOff val="35000"/>
                  </a:schemeClr>
                </a:solidFill>
                <a:latin typeface="Century Gothic" panose="020B0502020202020204" pitchFamily="34" charset="0"/>
              </a:rPr>
              <a:t>Scoping</a:t>
            </a:r>
          </a:p>
        </p:txBody>
      </p:sp>
      <p:sp>
        <p:nvSpPr>
          <p:cNvPr id="141" name="TextBox 140">
            <a:extLst>
              <a:ext uri="{FF2B5EF4-FFF2-40B4-BE49-F238E27FC236}">
                <a16:creationId xmlns:a16="http://schemas.microsoft.com/office/drawing/2014/main" id="{D1109492-9BC9-DC22-C434-80AC7230EF0B}"/>
              </a:ext>
            </a:extLst>
          </p:cNvPr>
          <p:cNvSpPr txBox="1"/>
          <p:nvPr/>
        </p:nvSpPr>
        <p:spPr>
          <a:xfrm>
            <a:off x="1457861" y="4087227"/>
            <a:ext cx="1478037" cy="461665"/>
          </a:xfrm>
          <a:prstGeom prst="rect">
            <a:avLst/>
          </a:prstGeom>
          <a:noFill/>
        </p:spPr>
        <p:txBody>
          <a:bodyPr wrap="square" rtlCol="0" anchor="ctr">
            <a:spAutoFit/>
          </a:bodyPr>
          <a:lstStyle/>
          <a:p>
            <a:pPr algn="ctr"/>
            <a:r>
              <a:rPr lang="en-US" sz="1200" dirty="0">
                <a:solidFill>
                  <a:schemeClr val="tx1">
                    <a:lumMod val="65000"/>
                    <a:lumOff val="35000"/>
                  </a:schemeClr>
                </a:solidFill>
                <a:latin typeface="Century Gothic" panose="020B0502020202020204" pitchFamily="34" charset="0"/>
              </a:rPr>
              <a:t>Assemble project team</a:t>
            </a:r>
          </a:p>
        </p:txBody>
      </p:sp>
      <p:sp>
        <p:nvSpPr>
          <p:cNvPr id="142" name="TextBox 141">
            <a:extLst>
              <a:ext uri="{FF2B5EF4-FFF2-40B4-BE49-F238E27FC236}">
                <a16:creationId xmlns:a16="http://schemas.microsoft.com/office/drawing/2014/main" id="{98F9CAF3-E42E-6DB0-C3A8-D34D5EE9BA37}"/>
              </a:ext>
            </a:extLst>
          </p:cNvPr>
          <p:cNvSpPr txBox="1"/>
          <p:nvPr/>
        </p:nvSpPr>
        <p:spPr>
          <a:xfrm>
            <a:off x="3181051" y="1241141"/>
            <a:ext cx="1478037" cy="1015663"/>
          </a:xfrm>
          <a:prstGeom prst="rect">
            <a:avLst/>
          </a:prstGeom>
          <a:noFill/>
        </p:spPr>
        <p:txBody>
          <a:bodyPr wrap="square" rtlCol="0" anchor="ctr">
            <a:spAutoFit/>
          </a:bodyPr>
          <a:lstStyle/>
          <a:p>
            <a:pPr algn="ctr"/>
            <a:r>
              <a:rPr lang="en-US" sz="1200" dirty="0">
                <a:solidFill>
                  <a:schemeClr val="tx1">
                    <a:lumMod val="65000"/>
                    <a:lumOff val="35000"/>
                  </a:schemeClr>
                </a:solidFill>
                <a:latin typeface="Century Gothic" panose="020B0502020202020204" pitchFamily="34" charset="0"/>
              </a:rPr>
              <a:t>Mind mapping mood board (brainstorm, creative workshops)</a:t>
            </a:r>
          </a:p>
        </p:txBody>
      </p:sp>
      <p:sp>
        <p:nvSpPr>
          <p:cNvPr id="143" name="TextBox 142">
            <a:extLst>
              <a:ext uri="{FF2B5EF4-FFF2-40B4-BE49-F238E27FC236}">
                <a16:creationId xmlns:a16="http://schemas.microsoft.com/office/drawing/2014/main" id="{DB82D46F-61F3-156C-3310-5B4DEBC7CE1F}"/>
              </a:ext>
            </a:extLst>
          </p:cNvPr>
          <p:cNvSpPr txBox="1"/>
          <p:nvPr/>
        </p:nvSpPr>
        <p:spPr>
          <a:xfrm>
            <a:off x="3183676" y="2923776"/>
            <a:ext cx="1478037" cy="276999"/>
          </a:xfrm>
          <a:prstGeom prst="rect">
            <a:avLst/>
          </a:prstGeom>
          <a:noFill/>
        </p:spPr>
        <p:txBody>
          <a:bodyPr wrap="square" rtlCol="0" anchor="ctr">
            <a:spAutoFit/>
          </a:bodyPr>
          <a:lstStyle/>
          <a:p>
            <a:pPr algn="ctr"/>
            <a:r>
              <a:rPr lang="en-US" sz="1200" dirty="0">
                <a:solidFill>
                  <a:schemeClr val="tx1">
                    <a:lumMod val="65000"/>
                    <a:lumOff val="35000"/>
                  </a:schemeClr>
                </a:solidFill>
                <a:latin typeface="Century Gothic" panose="020B0502020202020204" pitchFamily="34" charset="0"/>
              </a:rPr>
              <a:t>Creative brief</a:t>
            </a:r>
          </a:p>
        </p:txBody>
      </p:sp>
      <p:sp>
        <p:nvSpPr>
          <p:cNvPr id="144" name="TextBox 143">
            <a:extLst>
              <a:ext uri="{FF2B5EF4-FFF2-40B4-BE49-F238E27FC236}">
                <a16:creationId xmlns:a16="http://schemas.microsoft.com/office/drawing/2014/main" id="{2A308EBE-20DA-5C50-7DF3-4020C74AB5B1}"/>
              </a:ext>
            </a:extLst>
          </p:cNvPr>
          <p:cNvSpPr txBox="1"/>
          <p:nvPr/>
        </p:nvSpPr>
        <p:spPr>
          <a:xfrm>
            <a:off x="3176237" y="4182877"/>
            <a:ext cx="1478037" cy="276999"/>
          </a:xfrm>
          <a:prstGeom prst="rect">
            <a:avLst/>
          </a:prstGeom>
          <a:noFill/>
        </p:spPr>
        <p:txBody>
          <a:bodyPr wrap="square" rtlCol="0" anchor="ctr">
            <a:spAutoFit/>
          </a:bodyPr>
          <a:lstStyle/>
          <a:p>
            <a:pPr algn="ctr"/>
            <a:r>
              <a:rPr lang="en-US" sz="1200" dirty="0">
                <a:solidFill>
                  <a:schemeClr val="tx1">
                    <a:lumMod val="65000"/>
                    <a:lumOff val="35000"/>
                  </a:schemeClr>
                </a:solidFill>
                <a:latin typeface="Century Gothic" panose="020B0502020202020204" pitchFamily="34" charset="0"/>
              </a:rPr>
              <a:t>Script</a:t>
            </a:r>
          </a:p>
        </p:txBody>
      </p:sp>
      <p:sp>
        <p:nvSpPr>
          <p:cNvPr id="145" name="TextBox 144">
            <a:extLst>
              <a:ext uri="{FF2B5EF4-FFF2-40B4-BE49-F238E27FC236}">
                <a16:creationId xmlns:a16="http://schemas.microsoft.com/office/drawing/2014/main" id="{FF2609A9-C9E2-FC34-3EC5-A1AA8DAA190A}"/>
              </a:ext>
            </a:extLst>
          </p:cNvPr>
          <p:cNvSpPr txBox="1"/>
          <p:nvPr/>
        </p:nvSpPr>
        <p:spPr>
          <a:xfrm>
            <a:off x="4941586" y="1513282"/>
            <a:ext cx="1478037" cy="461665"/>
          </a:xfrm>
          <a:prstGeom prst="rect">
            <a:avLst/>
          </a:prstGeom>
          <a:noFill/>
        </p:spPr>
        <p:txBody>
          <a:bodyPr wrap="square" rtlCol="0" anchor="ctr">
            <a:spAutoFit/>
          </a:bodyPr>
          <a:lstStyle/>
          <a:p>
            <a:pPr algn="ctr"/>
            <a:r>
              <a:rPr lang="en-US" sz="1200" dirty="0">
                <a:solidFill>
                  <a:schemeClr val="tx1">
                    <a:lumMod val="65000"/>
                    <a:lumOff val="35000"/>
                  </a:schemeClr>
                </a:solidFill>
                <a:latin typeface="Century Gothic" panose="020B0502020202020204" pitchFamily="34" charset="0"/>
              </a:rPr>
              <a:t>Style frames motion script</a:t>
            </a:r>
          </a:p>
        </p:txBody>
      </p:sp>
      <p:sp>
        <p:nvSpPr>
          <p:cNvPr id="146" name="TextBox 145">
            <a:extLst>
              <a:ext uri="{FF2B5EF4-FFF2-40B4-BE49-F238E27FC236}">
                <a16:creationId xmlns:a16="http://schemas.microsoft.com/office/drawing/2014/main" id="{41538F00-9559-51F5-68A5-326859A3A347}"/>
              </a:ext>
            </a:extLst>
          </p:cNvPr>
          <p:cNvSpPr txBox="1"/>
          <p:nvPr/>
        </p:nvSpPr>
        <p:spPr>
          <a:xfrm>
            <a:off x="4944211" y="2918918"/>
            <a:ext cx="1478037" cy="276999"/>
          </a:xfrm>
          <a:prstGeom prst="rect">
            <a:avLst/>
          </a:prstGeom>
          <a:noFill/>
        </p:spPr>
        <p:txBody>
          <a:bodyPr wrap="square" rtlCol="0" anchor="ctr">
            <a:spAutoFit/>
          </a:bodyPr>
          <a:lstStyle/>
          <a:p>
            <a:pPr algn="ctr"/>
            <a:r>
              <a:rPr lang="en-US" sz="1200" dirty="0">
                <a:solidFill>
                  <a:schemeClr val="tx1">
                    <a:lumMod val="65000"/>
                    <a:lumOff val="35000"/>
                  </a:schemeClr>
                </a:solidFill>
                <a:latin typeface="Century Gothic" panose="020B0502020202020204" pitchFamily="34" charset="0"/>
              </a:rPr>
              <a:t>Storyboard</a:t>
            </a:r>
          </a:p>
        </p:txBody>
      </p:sp>
      <p:sp>
        <p:nvSpPr>
          <p:cNvPr id="147" name="TextBox 146">
            <a:extLst>
              <a:ext uri="{FF2B5EF4-FFF2-40B4-BE49-F238E27FC236}">
                <a16:creationId xmlns:a16="http://schemas.microsoft.com/office/drawing/2014/main" id="{5E73E7D2-0130-582D-D4E5-A29329DD1ED2}"/>
              </a:ext>
            </a:extLst>
          </p:cNvPr>
          <p:cNvSpPr txBox="1"/>
          <p:nvPr/>
        </p:nvSpPr>
        <p:spPr>
          <a:xfrm>
            <a:off x="4936772" y="4085686"/>
            <a:ext cx="1478037" cy="461665"/>
          </a:xfrm>
          <a:prstGeom prst="rect">
            <a:avLst/>
          </a:prstGeom>
          <a:noFill/>
        </p:spPr>
        <p:txBody>
          <a:bodyPr wrap="square" rtlCol="0" anchor="ctr">
            <a:spAutoFit/>
          </a:bodyPr>
          <a:lstStyle/>
          <a:p>
            <a:pPr algn="ctr"/>
            <a:r>
              <a:rPr lang="en-US" sz="1200" dirty="0">
                <a:solidFill>
                  <a:schemeClr val="tx1">
                    <a:lumMod val="65000"/>
                    <a:lumOff val="35000"/>
                  </a:schemeClr>
                </a:solidFill>
                <a:latin typeface="Century Gothic" panose="020B0502020202020204" pitchFamily="34" charset="0"/>
              </a:rPr>
              <a:t>Animatic rough cut</a:t>
            </a:r>
          </a:p>
        </p:txBody>
      </p:sp>
      <p:sp>
        <p:nvSpPr>
          <p:cNvPr id="148" name="TextBox 147">
            <a:extLst>
              <a:ext uri="{FF2B5EF4-FFF2-40B4-BE49-F238E27FC236}">
                <a16:creationId xmlns:a16="http://schemas.microsoft.com/office/drawing/2014/main" id="{DED4E79A-B9DA-C22E-4320-9FACC4F16EF1}"/>
              </a:ext>
            </a:extLst>
          </p:cNvPr>
          <p:cNvSpPr txBox="1"/>
          <p:nvPr/>
        </p:nvSpPr>
        <p:spPr>
          <a:xfrm>
            <a:off x="6674259" y="1576427"/>
            <a:ext cx="1478037" cy="276999"/>
          </a:xfrm>
          <a:prstGeom prst="rect">
            <a:avLst/>
          </a:prstGeom>
          <a:noFill/>
        </p:spPr>
        <p:txBody>
          <a:bodyPr wrap="square" rtlCol="0" anchor="ctr">
            <a:spAutoFit/>
          </a:bodyPr>
          <a:lstStyle/>
          <a:p>
            <a:pPr algn="ctr"/>
            <a:r>
              <a:rPr lang="en-US" sz="1200" dirty="0">
                <a:solidFill>
                  <a:schemeClr val="tx1">
                    <a:lumMod val="65000"/>
                    <a:lumOff val="35000"/>
                  </a:schemeClr>
                </a:solidFill>
                <a:latin typeface="Century Gothic" panose="020B0502020202020204" pitchFamily="34" charset="0"/>
              </a:rPr>
              <a:t>Screen captures</a:t>
            </a:r>
          </a:p>
        </p:txBody>
      </p:sp>
      <p:sp>
        <p:nvSpPr>
          <p:cNvPr id="149" name="TextBox 148">
            <a:extLst>
              <a:ext uri="{FF2B5EF4-FFF2-40B4-BE49-F238E27FC236}">
                <a16:creationId xmlns:a16="http://schemas.microsoft.com/office/drawing/2014/main" id="{18A31E7D-DF77-357C-D126-56F76C8E3B78}"/>
              </a:ext>
            </a:extLst>
          </p:cNvPr>
          <p:cNvSpPr txBox="1"/>
          <p:nvPr/>
        </p:nvSpPr>
        <p:spPr>
          <a:xfrm>
            <a:off x="6676884" y="2705064"/>
            <a:ext cx="1478037" cy="646331"/>
          </a:xfrm>
          <a:prstGeom prst="rect">
            <a:avLst/>
          </a:prstGeom>
          <a:noFill/>
        </p:spPr>
        <p:txBody>
          <a:bodyPr wrap="square" rtlCol="0" anchor="ctr">
            <a:spAutoFit/>
          </a:bodyPr>
          <a:lstStyle/>
          <a:p>
            <a:pPr algn="ctr"/>
            <a:r>
              <a:rPr lang="en-US" sz="1200" dirty="0">
                <a:solidFill>
                  <a:schemeClr val="tx1">
                    <a:lumMod val="65000"/>
                    <a:lumOff val="35000"/>
                  </a:schemeClr>
                </a:solidFill>
                <a:latin typeface="Century Gothic" panose="020B0502020202020204" pitchFamily="34" charset="0"/>
              </a:rPr>
              <a:t>Read out or voice over rough audio</a:t>
            </a:r>
          </a:p>
        </p:txBody>
      </p:sp>
      <p:sp>
        <p:nvSpPr>
          <p:cNvPr id="150" name="TextBox 149">
            <a:extLst>
              <a:ext uri="{FF2B5EF4-FFF2-40B4-BE49-F238E27FC236}">
                <a16:creationId xmlns:a16="http://schemas.microsoft.com/office/drawing/2014/main" id="{245A2A21-D1A8-3D8B-EDC0-EF49B98E55C7}"/>
              </a:ext>
            </a:extLst>
          </p:cNvPr>
          <p:cNvSpPr txBox="1"/>
          <p:nvPr/>
        </p:nvSpPr>
        <p:spPr>
          <a:xfrm>
            <a:off x="6669445" y="4056498"/>
            <a:ext cx="1478037" cy="461665"/>
          </a:xfrm>
          <a:prstGeom prst="rect">
            <a:avLst/>
          </a:prstGeom>
          <a:noFill/>
        </p:spPr>
        <p:txBody>
          <a:bodyPr wrap="square" rtlCol="0" anchor="ctr">
            <a:spAutoFit/>
          </a:bodyPr>
          <a:lstStyle/>
          <a:p>
            <a:pPr algn="ctr"/>
            <a:r>
              <a:rPr lang="en-US" sz="1200" dirty="0">
                <a:solidFill>
                  <a:schemeClr val="tx1">
                    <a:lumMod val="65000"/>
                    <a:lumOff val="35000"/>
                  </a:schemeClr>
                </a:solidFill>
                <a:latin typeface="Century Gothic" panose="020B0502020202020204" pitchFamily="34" charset="0"/>
              </a:rPr>
              <a:t>Design illustration animation</a:t>
            </a:r>
          </a:p>
        </p:txBody>
      </p:sp>
      <p:sp>
        <p:nvSpPr>
          <p:cNvPr id="151" name="TextBox 150">
            <a:extLst>
              <a:ext uri="{FF2B5EF4-FFF2-40B4-BE49-F238E27FC236}">
                <a16:creationId xmlns:a16="http://schemas.microsoft.com/office/drawing/2014/main" id="{B091E59A-BD90-3AAA-6AC1-EFC1CBA10639}"/>
              </a:ext>
            </a:extLst>
          </p:cNvPr>
          <p:cNvSpPr txBox="1"/>
          <p:nvPr/>
        </p:nvSpPr>
        <p:spPr>
          <a:xfrm>
            <a:off x="8374146" y="1566306"/>
            <a:ext cx="1478037" cy="276999"/>
          </a:xfrm>
          <a:prstGeom prst="rect">
            <a:avLst/>
          </a:prstGeom>
          <a:noFill/>
        </p:spPr>
        <p:txBody>
          <a:bodyPr wrap="square" rtlCol="0" anchor="ctr">
            <a:spAutoFit/>
          </a:bodyPr>
          <a:lstStyle/>
          <a:p>
            <a:pPr algn="ctr"/>
            <a:r>
              <a:rPr lang="en-US" sz="1200" dirty="0">
                <a:solidFill>
                  <a:schemeClr val="tx1">
                    <a:lumMod val="65000"/>
                    <a:lumOff val="35000"/>
                  </a:schemeClr>
                </a:solidFill>
                <a:latin typeface="Century Gothic" panose="020B0502020202020204" pitchFamily="34" charset="0"/>
              </a:rPr>
              <a:t>Editorial</a:t>
            </a:r>
          </a:p>
        </p:txBody>
      </p:sp>
      <p:sp>
        <p:nvSpPr>
          <p:cNvPr id="152" name="TextBox 151">
            <a:extLst>
              <a:ext uri="{FF2B5EF4-FFF2-40B4-BE49-F238E27FC236}">
                <a16:creationId xmlns:a16="http://schemas.microsoft.com/office/drawing/2014/main" id="{385C743A-0CD2-881E-99EC-F47435CA3CAC}"/>
              </a:ext>
            </a:extLst>
          </p:cNvPr>
          <p:cNvSpPr txBox="1"/>
          <p:nvPr/>
        </p:nvSpPr>
        <p:spPr>
          <a:xfrm>
            <a:off x="8376771" y="2787276"/>
            <a:ext cx="1478037" cy="461665"/>
          </a:xfrm>
          <a:prstGeom prst="rect">
            <a:avLst/>
          </a:prstGeom>
          <a:noFill/>
        </p:spPr>
        <p:txBody>
          <a:bodyPr wrap="square" rtlCol="0" anchor="ctr">
            <a:spAutoFit/>
          </a:bodyPr>
          <a:lstStyle/>
          <a:p>
            <a:pPr algn="ctr"/>
            <a:r>
              <a:rPr lang="en-US" sz="1200" dirty="0">
                <a:solidFill>
                  <a:schemeClr val="tx1">
                    <a:lumMod val="65000"/>
                    <a:lumOff val="35000"/>
                  </a:schemeClr>
                </a:solidFill>
                <a:latin typeface="Century Gothic" panose="020B0502020202020204" pitchFamily="34" charset="0"/>
              </a:rPr>
              <a:t>Visual effects color</a:t>
            </a:r>
          </a:p>
        </p:txBody>
      </p:sp>
      <p:sp>
        <p:nvSpPr>
          <p:cNvPr id="153" name="TextBox 152">
            <a:extLst>
              <a:ext uri="{FF2B5EF4-FFF2-40B4-BE49-F238E27FC236}">
                <a16:creationId xmlns:a16="http://schemas.microsoft.com/office/drawing/2014/main" id="{2715FEA2-8528-7D46-58A0-4488F6F54667}"/>
              </a:ext>
            </a:extLst>
          </p:cNvPr>
          <p:cNvSpPr txBox="1"/>
          <p:nvPr/>
        </p:nvSpPr>
        <p:spPr>
          <a:xfrm>
            <a:off x="8369332" y="4138710"/>
            <a:ext cx="1478037" cy="276999"/>
          </a:xfrm>
          <a:prstGeom prst="rect">
            <a:avLst/>
          </a:prstGeom>
          <a:noFill/>
        </p:spPr>
        <p:txBody>
          <a:bodyPr wrap="square" rtlCol="0" anchor="ctr">
            <a:spAutoFit/>
          </a:bodyPr>
          <a:lstStyle/>
          <a:p>
            <a:pPr algn="ctr"/>
            <a:r>
              <a:rPr lang="en-US" sz="1200" dirty="0">
                <a:solidFill>
                  <a:schemeClr val="tx1">
                    <a:lumMod val="65000"/>
                    <a:lumOff val="35000"/>
                  </a:schemeClr>
                </a:solidFill>
                <a:latin typeface="Century Gothic" panose="020B0502020202020204" pitchFamily="34" charset="0"/>
              </a:rPr>
              <a:t>Sound design</a:t>
            </a:r>
          </a:p>
        </p:txBody>
      </p:sp>
      <p:sp>
        <p:nvSpPr>
          <p:cNvPr id="154" name="TextBox 153">
            <a:extLst>
              <a:ext uri="{FF2B5EF4-FFF2-40B4-BE49-F238E27FC236}">
                <a16:creationId xmlns:a16="http://schemas.microsoft.com/office/drawing/2014/main" id="{4C43303A-24D8-56BC-3D20-E48080C553A2}"/>
              </a:ext>
            </a:extLst>
          </p:cNvPr>
          <p:cNvSpPr txBox="1"/>
          <p:nvPr/>
        </p:nvSpPr>
        <p:spPr>
          <a:xfrm>
            <a:off x="10087615" y="1603629"/>
            <a:ext cx="1478037" cy="276999"/>
          </a:xfrm>
          <a:prstGeom prst="rect">
            <a:avLst/>
          </a:prstGeom>
          <a:noFill/>
        </p:spPr>
        <p:txBody>
          <a:bodyPr wrap="square" rtlCol="0" anchor="ctr">
            <a:spAutoFit/>
          </a:bodyPr>
          <a:lstStyle/>
          <a:p>
            <a:pPr algn="ctr"/>
            <a:r>
              <a:rPr lang="en-US" sz="1200" dirty="0">
                <a:solidFill>
                  <a:schemeClr val="tx1">
                    <a:lumMod val="65000"/>
                    <a:lumOff val="35000"/>
                  </a:schemeClr>
                </a:solidFill>
                <a:latin typeface="Century Gothic" panose="020B0502020202020204" pitchFamily="34" charset="0"/>
              </a:rPr>
              <a:t>Compression</a:t>
            </a:r>
          </a:p>
        </p:txBody>
      </p:sp>
      <p:sp>
        <p:nvSpPr>
          <p:cNvPr id="155" name="TextBox 154">
            <a:extLst>
              <a:ext uri="{FF2B5EF4-FFF2-40B4-BE49-F238E27FC236}">
                <a16:creationId xmlns:a16="http://schemas.microsoft.com/office/drawing/2014/main" id="{EFA49D61-F145-EB3E-00C2-E1ED9264A8FB}"/>
              </a:ext>
            </a:extLst>
          </p:cNvPr>
          <p:cNvSpPr txBox="1"/>
          <p:nvPr/>
        </p:nvSpPr>
        <p:spPr>
          <a:xfrm>
            <a:off x="10090240" y="2916932"/>
            <a:ext cx="1478037" cy="276999"/>
          </a:xfrm>
          <a:prstGeom prst="rect">
            <a:avLst/>
          </a:prstGeom>
          <a:noFill/>
        </p:spPr>
        <p:txBody>
          <a:bodyPr wrap="square" rtlCol="0" anchor="ctr">
            <a:spAutoFit/>
          </a:bodyPr>
          <a:lstStyle/>
          <a:p>
            <a:pPr algn="ctr"/>
            <a:r>
              <a:rPr lang="en-US" sz="1200" dirty="0">
                <a:solidFill>
                  <a:schemeClr val="tx1">
                    <a:lumMod val="65000"/>
                    <a:lumOff val="35000"/>
                  </a:schemeClr>
                </a:solidFill>
                <a:latin typeface="Century Gothic" panose="020B0502020202020204" pitchFamily="34" charset="0"/>
              </a:rPr>
              <a:t>Encoding</a:t>
            </a:r>
          </a:p>
        </p:txBody>
      </p:sp>
      <p:sp>
        <p:nvSpPr>
          <p:cNvPr id="156" name="TextBox 155">
            <a:extLst>
              <a:ext uri="{FF2B5EF4-FFF2-40B4-BE49-F238E27FC236}">
                <a16:creationId xmlns:a16="http://schemas.microsoft.com/office/drawing/2014/main" id="{79EE2265-3E63-DA17-45EE-2F5FE7C02844}"/>
              </a:ext>
            </a:extLst>
          </p:cNvPr>
          <p:cNvSpPr txBox="1"/>
          <p:nvPr/>
        </p:nvSpPr>
        <p:spPr>
          <a:xfrm>
            <a:off x="10082801" y="4176033"/>
            <a:ext cx="1478037" cy="276999"/>
          </a:xfrm>
          <a:prstGeom prst="rect">
            <a:avLst/>
          </a:prstGeom>
          <a:noFill/>
        </p:spPr>
        <p:txBody>
          <a:bodyPr wrap="square" rtlCol="0" anchor="ctr">
            <a:spAutoFit/>
          </a:bodyPr>
          <a:lstStyle/>
          <a:p>
            <a:pPr algn="ctr"/>
            <a:r>
              <a:rPr lang="en-US" sz="1200" dirty="0">
                <a:solidFill>
                  <a:schemeClr val="tx1">
                    <a:lumMod val="65000"/>
                    <a:lumOff val="35000"/>
                  </a:schemeClr>
                </a:solidFill>
                <a:latin typeface="Century Gothic" panose="020B0502020202020204" pitchFamily="34" charset="0"/>
              </a:rPr>
              <a:t>Distribution</a:t>
            </a:r>
          </a:p>
        </p:txBody>
      </p:sp>
      <p:sp>
        <p:nvSpPr>
          <p:cNvPr id="157" name="TextBox 156">
            <a:extLst>
              <a:ext uri="{FF2B5EF4-FFF2-40B4-BE49-F238E27FC236}">
                <a16:creationId xmlns:a16="http://schemas.microsoft.com/office/drawing/2014/main" id="{0268CEA4-0CA0-9B25-E79E-F0BC874C80F6}"/>
              </a:ext>
            </a:extLst>
          </p:cNvPr>
          <p:cNvSpPr txBox="1"/>
          <p:nvPr/>
        </p:nvSpPr>
        <p:spPr>
          <a:xfrm>
            <a:off x="8271688" y="6408498"/>
            <a:ext cx="3720015"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ANALYTICS</a:t>
            </a:r>
          </a:p>
        </p:txBody>
      </p:sp>
      <p:grpSp>
        <p:nvGrpSpPr>
          <p:cNvPr id="159" name="Group 158">
            <a:extLst>
              <a:ext uri="{FF2B5EF4-FFF2-40B4-BE49-F238E27FC236}">
                <a16:creationId xmlns:a16="http://schemas.microsoft.com/office/drawing/2014/main" id="{08A6720D-9EA3-7960-E8FE-795307161E42}"/>
              </a:ext>
            </a:extLst>
          </p:cNvPr>
          <p:cNvGrpSpPr/>
          <p:nvPr/>
        </p:nvGrpSpPr>
        <p:grpSpPr>
          <a:xfrm>
            <a:off x="57185" y="793801"/>
            <a:ext cx="1176266" cy="534304"/>
            <a:chOff x="159663" y="730062"/>
            <a:chExt cx="1176266" cy="534304"/>
          </a:xfrm>
        </p:grpSpPr>
        <p:sp>
          <p:nvSpPr>
            <p:cNvPr id="160" name="TextBox 159">
              <a:extLst>
                <a:ext uri="{FF2B5EF4-FFF2-40B4-BE49-F238E27FC236}">
                  <a16:creationId xmlns:a16="http://schemas.microsoft.com/office/drawing/2014/main" id="{EC72398E-310C-B067-506D-13636647A5F9}"/>
                </a:ext>
              </a:extLst>
            </p:cNvPr>
            <p:cNvSpPr txBox="1"/>
            <p:nvPr/>
          </p:nvSpPr>
          <p:spPr>
            <a:xfrm rot="20192362">
              <a:off x="159663" y="987367"/>
              <a:ext cx="1176266" cy="276999"/>
            </a:xfrm>
            <a:prstGeom prst="rect">
              <a:avLst/>
            </a:prstGeom>
            <a:noFill/>
          </p:spPr>
          <p:txBody>
            <a:bodyPr wrap="square" rtlCol="0">
              <a:spAutoFit/>
            </a:bodyPr>
            <a:lstStyle/>
            <a:p>
              <a:r>
                <a:rPr lang="en-US" sz="1200" b="1" i="1" dirty="0">
                  <a:solidFill>
                    <a:srgbClr val="0098C6"/>
                  </a:solidFill>
                  <a:latin typeface="Century Gothic" panose="020B0502020202020204" pitchFamily="34" charset="0"/>
                </a:rPr>
                <a:t>START HERE!</a:t>
              </a:r>
            </a:p>
          </p:txBody>
        </p:sp>
        <p:pic>
          <p:nvPicPr>
            <p:cNvPr id="161" name="Graphic 160" descr="Flag with solid fill">
              <a:extLst>
                <a:ext uri="{FF2B5EF4-FFF2-40B4-BE49-F238E27FC236}">
                  <a16:creationId xmlns:a16="http://schemas.microsoft.com/office/drawing/2014/main" id="{CF9A12B9-4505-A05D-3693-8AB0D18747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439" y="730062"/>
              <a:ext cx="409376" cy="409376"/>
            </a:xfrm>
            <a:prstGeom prst="rect">
              <a:avLst/>
            </a:prstGeom>
          </p:spPr>
        </p:pic>
      </p:grpSp>
      <p:sp>
        <p:nvSpPr>
          <p:cNvPr id="162" name="TextBox 161">
            <a:extLst>
              <a:ext uri="{FF2B5EF4-FFF2-40B4-BE49-F238E27FC236}">
                <a16:creationId xmlns:a16="http://schemas.microsoft.com/office/drawing/2014/main" id="{95DD3FD2-A12F-6900-674A-D45E6799F183}"/>
              </a:ext>
            </a:extLst>
          </p:cNvPr>
          <p:cNvSpPr txBox="1"/>
          <p:nvPr/>
        </p:nvSpPr>
        <p:spPr>
          <a:xfrm>
            <a:off x="137129" y="99297"/>
            <a:ext cx="11854574" cy="461665"/>
          </a:xfrm>
          <a:prstGeom prst="rect">
            <a:avLst/>
          </a:prstGeom>
          <a:noFill/>
        </p:spPr>
        <p:txBody>
          <a:bodyPr wrap="square" rtlCol="0">
            <a:spAutoFit/>
          </a:bodyPr>
          <a:lstStyle/>
          <a:p>
            <a:pPr algn="ctr"/>
            <a:r>
              <a:rPr lang="en-US" sz="2400" spc="400" dirty="0">
                <a:solidFill>
                  <a:schemeClr val="tx1">
                    <a:lumMod val="65000"/>
                    <a:lumOff val="35000"/>
                  </a:schemeClr>
                </a:solidFill>
                <a:latin typeface="Century Gothic" panose="020B0502020202020204" pitchFamily="34" charset="0"/>
              </a:rPr>
              <a:t>VIDEO PRODUCTION PROCESS WORKFLOW</a:t>
            </a:r>
          </a:p>
        </p:txBody>
      </p:sp>
    </p:spTree>
    <p:extLst>
      <p:ext uri="{BB962C8B-B14F-4D97-AF65-F5344CB8AC3E}">
        <p14:creationId xmlns:p14="http://schemas.microsoft.com/office/powerpoint/2010/main" val="313554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730</TotalTime>
  <Words>188</Words>
  <Application>Microsoft Macintosh PowerPoint</Application>
  <PresentationFormat>Widescreen</PresentationFormat>
  <Paragraphs>40</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32</cp:revision>
  <dcterms:created xsi:type="dcterms:W3CDTF">2022-05-22T18:55:25Z</dcterms:created>
  <dcterms:modified xsi:type="dcterms:W3CDTF">2024-04-23T20:14:01Z</dcterms:modified>
</cp:coreProperties>
</file>