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8D8CA7"/>
    <a:srgbClr val="3F385F"/>
    <a:srgbClr val="118079"/>
    <a:srgbClr val="F5F5F5"/>
    <a:srgbClr val="DAE5ED"/>
    <a:srgbClr val="CBE5E9"/>
    <a:srgbClr val="CFD1EC"/>
    <a:srgbClr val="A3D3CD"/>
    <a:srgbClr val="200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14" autoAdjust="0"/>
    <p:restoredTop sz="96058"/>
  </p:normalViewPr>
  <p:slideViewPr>
    <p:cSldViewPr snapToGrid="0" snapToObjects="1">
      <p:cViewPr varScale="1">
        <p:scale>
          <a:sx n="128" d="100"/>
          <a:sy n="128" d="100"/>
        </p:scale>
        <p:origin x="41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4/21/24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4/21/24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4/21/24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4/21/24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4/21/24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09&amp;utm_source=template-powerpoint&amp;utm_medium=content&amp;utm_campaign=PowerPoint+Traditional+Ishikawa+Diagram-powerpoint-12009&amp;lpa=PowerPoint+Traditional+Ishikawa+Diagram+powerpoint+12009"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7000">
              <a:schemeClr val="bg1"/>
            </a:gs>
            <a:gs pos="0">
              <a:schemeClr val="bg1"/>
            </a:gs>
            <a:gs pos="100000">
              <a:schemeClr val="bg2"/>
            </a:gs>
          </a:gsLst>
          <a:lin ang="36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PowerPoint Traditional Ishikawa Diagram Template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1366" y="29888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555478"/>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When to Use This Template: </a:t>
            </a:r>
            <a:r>
              <a:rPr lang="en-US" sz="1300" i="0" u="none" strike="noStrike" dirty="0">
                <a:solidFill>
                  <a:srgbClr val="000000"/>
                </a:solidFill>
                <a:effectLst/>
                <a:latin typeface="Century Gothic" panose="020B0502020202020204" pitchFamily="34" charset="0"/>
              </a:rPr>
              <a:t>This Ishikawa diagram is well suited for root cause analysis in quality management scenarios, such as in manufacturing or software development. The template is also an effective tool for educators in academic settings to teach problem-solving methodologies.</a:t>
            </a:r>
          </a:p>
          <a:p>
            <a:pPr algn="l" rtl="0">
              <a:lnSpc>
                <a:spcPct val="150000"/>
              </a:lnSpc>
              <a:spcBef>
                <a:spcPts val="0"/>
              </a:spcBef>
              <a:spcAft>
                <a:spcPts val="0"/>
              </a:spcAft>
            </a:pPr>
            <a:r>
              <a:rPr lang="en-US" sz="13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Notable Template Features: </a:t>
            </a:r>
            <a:r>
              <a:rPr lang="en-US" sz="1300" i="0" u="none" strike="noStrike" dirty="0">
                <a:solidFill>
                  <a:srgbClr val="000000"/>
                </a:solidFill>
                <a:effectLst/>
                <a:latin typeface="Century Gothic" panose="020B0502020202020204" pitchFamily="34" charset="0"/>
              </a:rPr>
              <a:t>The template displays primary and secondary causes with branching lines, offering a multilevel perspective on the issue at hand. This allows teams to delve into further detail and systematically break down challenging problems. The diagram also draws attention to the central problem, promoting a clear and focused analysis during team discussions.</a:t>
            </a: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88835" y="1578264"/>
            <a:ext cx="6820954" cy="3850538"/>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2"/>
            </a:gs>
            <a:gs pos="69000">
              <a:schemeClr val="bg1"/>
            </a:gs>
            <a:gs pos="38000">
              <a:schemeClr val="bg1"/>
            </a:gs>
            <a:gs pos="100000">
              <a:schemeClr val="bg2"/>
            </a:gs>
          </a:gsLst>
          <a:lin ang="3600000" scaled="0"/>
        </a:gradFill>
        <a:effectLst/>
      </p:bgPr>
    </p:bg>
    <p:spTree>
      <p:nvGrpSpPr>
        <p:cNvPr id="1" name=""/>
        <p:cNvGrpSpPr/>
        <p:nvPr/>
      </p:nvGrpSpPr>
      <p:grpSpPr>
        <a:xfrm>
          <a:off x="0" y="0"/>
          <a:ext cx="0" cy="0"/>
          <a:chOff x="0" y="0"/>
          <a:chExt cx="0" cy="0"/>
        </a:xfrm>
      </p:grpSpPr>
      <p:sp>
        <p:nvSpPr>
          <p:cNvPr id="104" name="Rounded Rectangle 103">
            <a:extLst>
              <a:ext uri="{FF2B5EF4-FFF2-40B4-BE49-F238E27FC236}">
                <a16:creationId xmlns:a16="http://schemas.microsoft.com/office/drawing/2014/main" id="{D9B935E4-A827-231F-6983-93CC0BDE777F}"/>
              </a:ext>
            </a:extLst>
          </p:cNvPr>
          <p:cNvSpPr/>
          <p:nvPr/>
        </p:nvSpPr>
        <p:spPr>
          <a:xfrm>
            <a:off x="9853184" y="2359205"/>
            <a:ext cx="2178289" cy="2098693"/>
          </a:xfrm>
          <a:prstGeom prst="roundRect">
            <a:avLst>
              <a:gd name="adj" fmla="val 8615"/>
            </a:avLst>
          </a:prstGeom>
          <a:gradFill>
            <a:gsLst>
              <a:gs pos="0">
                <a:srgbClr val="F5F5F5"/>
              </a:gs>
              <a:gs pos="100000">
                <a:srgbClr val="CBE5E9"/>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a:extLst>
              <a:ext uri="{FF2B5EF4-FFF2-40B4-BE49-F238E27FC236}">
                <a16:creationId xmlns:a16="http://schemas.microsoft.com/office/drawing/2014/main" id="{E35E6780-DCEC-6B7B-775E-DF939074BB19}"/>
              </a:ext>
            </a:extLst>
          </p:cNvPr>
          <p:cNvCxnSpPr>
            <a:cxnSpLocks/>
          </p:cNvCxnSpPr>
          <p:nvPr/>
        </p:nvCxnSpPr>
        <p:spPr>
          <a:xfrm>
            <a:off x="8462395" y="968576"/>
            <a:ext cx="548640" cy="2314937"/>
          </a:xfrm>
          <a:prstGeom prst="line">
            <a:avLst/>
          </a:prstGeom>
          <a:ln w="31750">
            <a:gradFill>
              <a:gsLst>
                <a:gs pos="0">
                  <a:srgbClr val="8D8CA7"/>
                </a:gs>
                <a:gs pos="100000">
                  <a:srgbClr val="118079"/>
                </a:gs>
              </a:gsLst>
              <a:lin ang="5400000" scaled="1"/>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FB1894B-0EA3-9B20-E08D-1E513206FC98}"/>
              </a:ext>
            </a:extLst>
          </p:cNvPr>
          <p:cNvCxnSpPr/>
          <p:nvPr/>
        </p:nvCxnSpPr>
        <p:spPr>
          <a:xfrm>
            <a:off x="5433266" y="970110"/>
            <a:ext cx="548640" cy="2314937"/>
          </a:xfrm>
          <a:prstGeom prst="line">
            <a:avLst/>
          </a:prstGeom>
          <a:ln w="31750">
            <a:gradFill>
              <a:gsLst>
                <a:gs pos="0">
                  <a:srgbClr val="8D8CA7"/>
                </a:gs>
                <a:gs pos="100000">
                  <a:srgbClr val="118079"/>
                </a:gs>
              </a:gsLst>
              <a:lin ang="5400000" scaled="1"/>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67210A83-5CAB-F204-B685-59396D886903}"/>
              </a:ext>
            </a:extLst>
          </p:cNvPr>
          <p:cNvCxnSpPr/>
          <p:nvPr/>
        </p:nvCxnSpPr>
        <p:spPr>
          <a:xfrm>
            <a:off x="2442421" y="968576"/>
            <a:ext cx="548640" cy="2314937"/>
          </a:xfrm>
          <a:prstGeom prst="line">
            <a:avLst/>
          </a:prstGeom>
          <a:ln w="31750">
            <a:gradFill>
              <a:gsLst>
                <a:gs pos="0">
                  <a:srgbClr val="8D8CA7"/>
                </a:gs>
                <a:gs pos="100000">
                  <a:srgbClr val="118079"/>
                </a:gs>
              </a:gsLst>
              <a:lin ang="5400000" scaled="1"/>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3E3777FC-9770-BF58-09B8-D81CD5106C7D}"/>
              </a:ext>
            </a:extLst>
          </p:cNvPr>
          <p:cNvCxnSpPr>
            <a:cxnSpLocks/>
          </p:cNvCxnSpPr>
          <p:nvPr/>
        </p:nvCxnSpPr>
        <p:spPr>
          <a:xfrm flipV="1">
            <a:off x="8461043" y="3573264"/>
            <a:ext cx="548640" cy="2314937"/>
          </a:xfrm>
          <a:prstGeom prst="line">
            <a:avLst/>
          </a:prstGeom>
          <a:ln w="31750">
            <a:gradFill>
              <a:gsLst>
                <a:gs pos="0">
                  <a:srgbClr val="8D8CA7"/>
                </a:gs>
                <a:gs pos="100000">
                  <a:srgbClr val="118079"/>
                </a:gs>
              </a:gsLst>
              <a:lin ang="5400000" scaled="1"/>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F9D092A-0C8D-48F1-40B4-6AC9DF53FEC1}"/>
              </a:ext>
            </a:extLst>
          </p:cNvPr>
          <p:cNvCxnSpPr/>
          <p:nvPr/>
        </p:nvCxnSpPr>
        <p:spPr>
          <a:xfrm flipV="1">
            <a:off x="5431914" y="3571730"/>
            <a:ext cx="548640" cy="2314937"/>
          </a:xfrm>
          <a:prstGeom prst="line">
            <a:avLst/>
          </a:prstGeom>
          <a:ln w="31750">
            <a:gradFill>
              <a:gsLst>
                <a:gs pos="0">
                  <a:srgbClr val="8D8CA7"/>
                </a:gs>
                <a:gs pos="100000">
                  <a:srgbClr val="118079"/>
                </a:gs>
              </a:gsLst>
              <a:lin ang="5400000" scaled="1"/>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3B4D86E6-9BD4-83D9-BC42-4769FD581DD0}"/>
              </a:ext>
            </a:extLst>
          </p:cNvPr>
          <p:cNvCxnSpPr/>
          <p:nvPr/>
        </p:nvCxnSpPr>
        <p:spPr>
          <a:xfrm flipV="1">
            <a:off x="2441069" y="3573264"/>
            <a:ext cx="548640" cy="2314937"/>
          </a:xfrm>
          <a:prstGeom prst="line">
            <a:avLst/>
          </a:prstGeom>
          <a:ln w="31750">
            <a:gradFill>
              <a:gsLst>
                <a:gs pos="0">
                  <a:srgbClr val="8D8CA7"/>
                </a:gs>
                <a:gs pos="100000">
                  <a:srgbClr val="118079"/>
                </a:gs>
              </a:gsLst>
              <a:lin ang="5400000" scaled="1"/>
            </a:gradFill>
            <a:tailEnd type="triangle" w="lg"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8BAF83F6-DB20-994D-9D9E-02AD5850F864}"/>
              </a:ext>
            </a:extLst>
          </p:cNvPr>
          <p:cNvSpPr/>
          <p:nvPr/>
        </p:nvSpPr>
        <p:spPr>
          <a:xfrm>
            <a:off x="156706" y="231242"/>
            <a:ext cx="2560320" cy="822960"/>
          </a:xfrm>
          <a:prstGeom prst="roundRect">
            <a:avLst/>
          </a:prstGeom>
          <a:gradFill>
            <a:gsLst>
              <a:gs pos="0">
                <a:srgbClr val="F5F5F5"/>
              </a:gs>
              <a:gs pos="100000">
                <a:srgbClr val="CFD1EC"/>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a:extLst>
              <a:ext uri="{FF2B5EF4-FFF2-40B4-BE49-F238E27FC236}">
                <a16:creationId xmlns:a16="http://schemas.microsoft.com/office/drawing/2014/main" id="{425574F5-A29F-2777-2B85-AD54DD44C437}"/>
              </a:ext>
            </a:extLst>
          </p:cNvPr>
          <p:cNvSpPr/>
          <p:nvPr/>
        </p:nvSpPr>
        <p:spPr>
          <a:xfrm flipV="1">
            <a:off x="156706" y="5839176"/>
            <a:ext cx="2560320" cy="822960"/>
          </a:xfrm>
          <a:prstGeom prst="roundRect">
            <a:avLst/>
          </a:prstGeom>
          <a:gradFill>
            <a:gsLst>
              <a:gs pos="0">
                <a:srgbClr val="F5F5F5"/>
              </a:gs>
              <a:gs pos="100000">
                <a:srgbClr val="CFD1EC"/>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a:extLst>
              <a:ext uri="{FF2B5EF4-FFF2-40B4-BE49-F238E27FC236}">
                <a16:creationId xmlns:a16="http://schemas.microsoft.com/office/drawing/2014/main" id="{B77B8889-78B3-5720-8832-DC3EA7F73B39}"/>
              </a:ext>
            </a:extLst>
          </p:cNvPr>
          <p:cNvCxnSpPr>
            <a:cxnSpLocks/>
          </p:cNvCxnSpPr>
          <p:nvPr/>
        </p:nvCxnSpPr>
        <p:spPr>
          <a:xfrm flipV="1">
            <a:off x="156706" y="1566205"/>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0938F8A-A22C-30B4-7781-8D0B12A418EA}"/>
              </a:ext>
            </a:extLst>
          </p:cNvPr>
          <p:cNvCxnSpPr>
            <a:cxnSpLocks/>
          </p:cNvCxnSpPr>
          <p:nvPr/>
        </p:nvCxnSpPr>
        <p:spPr>
          <a:xfrm flipV="1">
            <a:off x="320067" y="2256978"/>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D920764-1800-0A28-1214-2B69537FC7EE}"/>
              </a:ext>
            </a:extLst>
          </p:cNvPr>
          <p:cNvCxnSpPr>
            <a:cxnSpLocks/>
          </p:cNvCxnSpPr>
          <p:nvPr/>
        </p:nvCxnSpPr>
        <p:spPr>
          <a:xfrm flipV="1">
            <a:off x="424676" y="2947751"/>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4140EC33-5608-9A54-C5BD-B646817314C1}"/>
              </a:ext>
            </a:extLst>
          </p:cNvPr>
          <p:cNvSpPr txBox="1"/>
          <p:nvPr/>
        </p:nvSpPr>
        <p:spPr>
          <a:xfrm>
            <a:off x="156706" y="1260853"/>
            <a:ext cx="2103120" cy="215444"/>
          </a:xfrm>
          <a:prstGeom prst="rect">
            <a:avLst/>
          </a:prstGeom>
          <a:noFill/>
        </p:spPr>
        <p:txBody>
          <a:bodyPr wrap="square" lIns="0" tIns="0" rIns="91440" bIns="0" rtlCol="0">
            <a:spAutoFit/>
          </a:bodyPr>
          <a:lstStyle/>
          <a:p>
            <a:r>
              <a:rPr lang="en-US" sz="1400" dirty="0">
                <a:solidFill>
                  <a:schemeClr val="tx1">
                    <a:lumMod val="75000"/>
                    <a:lumOff val="25000"/>
                  </a:schemeClr>
                </a:solidFill>
                <a:latin typeface="Century Gothic" panose="020B0502020202020204" pitchFamily="34" charset="0"/>
              </a:rPr>
              <a:t>Text</a:t>
            </a:r>
          </a:p>
        </p:txBody>
      </p:sp>
      <p:sp>
        <p:nvSpPr>
          <p:cNvPr id="31" name="TextBox 30">
            <a:extLst>
              <a:ext uri="{FF2B5EF4-FFF2-40B4-BE49-F238E27FC236}">
                <a16:creationId xmlns:a16="http://schemas.microsoft.com/office/drawing/2014/main" id="{BB3ECED9-4C54-EFC1-91FE-B3D1F7C4C277}"/>
              </a:ext>
            </a:extLst>
          </p:cNvPr>
          <p:cNvSpPr txBox="1"/>
          <p:nvPr/>
        </p:nvSpPr>
        <p:spPr>
          <a:xfrm>
            <a:off x="320067" y="1947973"/>
            <a:ext cx="2103120" cy="215444"/>
          </a:xfrm>
          <a:prstGeom prst="rect">
            <a:avLst/>
          </a:prstGeom>
          <a:noFill/>
        </p:spPr>
        <p:txBody>
          <a:bodyPr wrap="square" lIns="0" tIns="0" rIns="91440" bIns="0" rtlCol="0">
            <a:spAutoFit/>
          </a:bodyPr>
          <a:lstStyle/>
          <a:p>
            <a:r>
              <a:rPr lang="en-US" sz="1400" dirty="0">
                <a:solidFill>
                  <a:schemeClr val="tx1">
                    <a:lumMod val="75000"/>
                    <a:lumOff val="25000"/>
                  </a:schemeClr>
                </a:solidFill>
                <a:latin typeface="Century Gothic" panose="020B0502020202020204" pitchFamily="34" charset="0"/>
              </a:rPr>
              <a:t>Text</a:t>
            </a:r>
          </a:p>
        </p:txBody>
      </p:sp>
      <p:sp>
        <p:nvSpPr>
          <p:cNvPr id="33" name="TextBox 32">
            <a:extLst>
              <a:ext uri="{FF2B5EF4-FFF2-40B4-BE49-F238E27FC236}">
                <a16:creationId xmlns:a16="http://schemas.microsoft.com/office/drawing/2014/main" id="{18A9A5EE-29F2-7B92-84A3-A95E2A2D034A}"/>
              </a:ext>
            </a:extLst>
          </p:cNvPr>
          <p:cNvSpPr txBox="1"/>
          <p:nvPr/>
        </p:nvSpPr>
        <p:spPr>
          <a:xfrm>
            <a:off x="424676" y="2638746"/>
            <a:ext cx="2103120" cy="215444"/>
          </a:xfrm>
          <a:prstGeom prst="rect">
            <a:avLst/>
          </a:prstGeom>
          <a:noFill/>
        </p:spPr>
        <p:txBody>
          <a:bodyPr wrap="square" lIns="0" tIns="0" rIns="91440" bIns="0" rtlCol="0">
            <a:spAutoFit/>
          </a:bodyPr>
          <a:lstStyle/>
          <a:p>
            <a:r>
              <a:rPr lang="en-US" sz="1400" dirty="0">
                <a:solidFill>
                  <a:schemeClr val="tx1">
                    <a:lumMod val="75000"/>
                    <a:lumOff val="25000"/>
                  </a:schemeClr>
                </a:solidFill>
                <a:latin typeface="Century Gothic" panose="020B0502020202020204" pitchFamily="34" charset="0"/>
              </a:rPr>
              <a:t>Text</a:t>
            </a:r>
          </a:p>
        </p:txBody>
      </p:sp>
      <p:sp>
        <p:nvSpPr>
          <p:cNvPr id="35" name="TextBox 34">
            <a:extLst>
              <a:ext uri="{FF2B5EF4-FFF2-40B4-BE49-F238E27FC236}">
                <a16:creationId xmlns:a16="http://schemas.microsoft.com/office/drawing/2014/main" id="{FDDA4D7B-8EB1-60FB-C7C2-EE990B683286}"/>
              </a:ext>
            </a:extLst>
          </p:cNvPr>
          <p:cNvSpPr txBox="1"/>
          <p:nvPr/>
        </p:nvSpPr>
        <p:spPr>
          <a:xfrm>
            <a:off x="244374" y="501467"/>
            <a:ext cx="2377440" cy="307777"/>
          </a:xfrm>
          <a:prstGeom prst="rect">
            <a:avLst/>
          </a:prstGeom>
          <a:noFill/>
        </p:spPr>
        <p:txBody>
          <a:bodyPr wrap="square" lIns="0" tIns="0" rIns="0" bIns="0" rtlCol="0" anchor="ctr" anchorCtr="0">
            <a:spAutoFit/>
          </a:bodyPr>
          <a:lstStyle/>
          <a:p>
            <a:pPr algn="ctr"/>
            <a:r>
              <a:rPr lang="en-US" sz="2000" dirty="0">
                <a:solidFill>
                  <a:srgbClr val="3F385F"/>
                </a:solidFill>
                <a:latin typeface="Century Gothic" panose="020B0502020202020204" pitchFamily="34" charset="0"/>
              </a:rPr>
              <a:t>Text</a:t>
            </a:r>
          </a:p>
        </p:txBody>
      </p:sp>
      <p:sp>
        <p:nvSpPr>
          <p:cNvPr id="36" name="TextBox 35">
            <a:extLst>
              <a:ext uri="{FF2B5EF4-FFF2-40B4-BE49-F238E27FC236}">
                <a16:creationId xmlns:a16="http://schemas.microsoft.com/office/drawing/2014/main" id="{FB6F4875-9835-F023-B393-16FA52473D35}"/>
              </a:ext>
            </a:extLst>
          </p:cNvPr>
          <p:cNvSpPr txBox="1"/>
          <p:nvPr/>
        </p:nvSpPr>
        <p:spPr>
          <a:xfrm>
            <a:off x="244373" y="6111882"/>
            <a:ext cx="2377440" cy="307777"/>
          </a:xfrm>
          <a:prstGeom prst="rect">
            <a:avLst/>
          </a:prstGeom>
          <a:noFill/>
        </p:spPr>
        <p:txBody>
          <a:bodyPr wrap="square" lIns="0" tIns="0" rIns="0" bIns="0" rtlCol="0" anchor="ctr" anchorCtr="0">
            <a:spAutoFit/>
          </a:bodyPr>
          <a:lstStyle/>
          <a:p>
            <a:pPr algn="ctr"/>
            <a:r>
              <a:rPr lang="en-US" sz="2000" dirty="0">
                <a:solidFill>
                  <a:srgbClr val="3F385F"/>
                </a:solidFill>
                <a:latin typeface="Century Gothic" panose="020B0502020202020204" pitchFamily="34" charset="0"/>
              </a:rPr>
              <a:t>Text</a:t>
            </a:r>
          </a:p>
        </p:txBody>
      </p:sp>
      <p:cxnSp>
        <p:nvCxnSpPr>
          <p:cNvPr id="48" name="Straight Connector 47">
            <a:extLst>
              <a:ext uri="{FF2B5EF4-FFF2-40B4-BE49-F238E27FC236}">
                <a16:creationId xmlns:a16="http://schemas.microsoft.com/office/drawing/2014/main" id="{A8D15B1F-B6FC-566A-4459-08DE6200F5BD}"/>
              </a:ext>
            </a:extLst>
          </p:cNvPr>
          <p:cNvCxnSpPr>
            <a:cxnSpLocks/>
          </p:cNvCxnSpPr>
          <p:nvPr/>
        </p:nvCxnSpPr>
        <p:spPr>
          <a:xfrm>
            <a:off x="156706" y="5474261"/>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BD02177B-7AC1-B8C5-BB03-D956CCD9A8B6}"/>
              </a:ext>
            </a:extLst>
          </p:cNvPr>
          <p:cNvCxnSpPr>
            <a:cxnSpLocks/>
          </p:cNvCxnSpPr>
          <p:nvPr/>
        </p:nvCxnSpPr>
        <p:spPr>
          <a:xfrm>
            <a:off x="320067" y="4783488"/>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298403E-9B55-2495-2F83-3B9AF9CEDF68}"/>
              </a:ext>
            </a:extLst>
          </p:cNvPr>
          <p:cNvCxnSpPr>
            <a:cxnSpLocks/>
          </p:cNvCxnSpPr>
          <p:nvPr/>
        </p:nvCxnSpPr>
        <p:spPr>
          <a:xfrm>
            <a:off x="424676" y="4092715"/>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67094EAD-E86C-1E97-052A-B50BB5C8E1E0}"/>
              </a:ext>
            </a:extLst>
          </p:cNvPr>
          <p:cNvSpPr txBox="1"/>
          <p:nvPr/>
        </p:nvSpPr>
        <p:spPr>
          <a:xfrm rot="10800000" flipV="1">
            <a:off x="156706" y="5147706"/>
            <a:ext cx="2103120" cy="215444"/>
          </a:xfrm>
          <a:prstGeom prst="rect">
            <a:avLst/>
          </a:prstGeom>
          <a:noFill/>
        </p:spPr>
        <p:txBody>
          <a:bodyPr wrap="square" lIns="0" tIns="0" rIns="91440" bIns="0" rtlCol="0">
            <a:spAutoFit/>
          </a:bodyPr>
          <a:lstStyle/>
          <a:p>
            <a:r>
              <a:rPr lang="en-US" sz="1400" dirty="0">
                <a:solidFill>
                  <a:schemeClr val="tx1">
                    <a:lumMod val="75000"/>
                    <a:lumOff val="25000"/>
                  </a:schemeClr>
                </a:solidFill>
                <a:latin typeface="Century Gothic" panose="020B0502020202020204" pitchFamily="34" charset="0"/>
              </a:rPr>
              <a:t>Text</a:t>
            </a:r>
          </a:p>
        </p:txBody>
      </p:sp>
      <p:sp>
        <p:nvSpPr>
          <p:cNvPr id="59" name="TextBox 58">
            <a:extLst>
              <a:ext uri="{FF2B5EF4-FFF2-40B4-BE49-F238E27FC236}">
                <a16:creationId xmlns:a16="http://schemas.microsoft.com/office/drawing/2014/main" id="{4A7388E7-1810-0F73-6A98-132909B2A832}"/>
              </a:ext>
            </a:extLst>
          </p:cNvPr>
          <p:cNvSpPr txBox="1"/>
          <p:nvPr/>
        </p:nvSpPr>
        <p:spPr>
          <a:xfrm rot="10800000" flipV="1">
            <a:off x="320067" y="4473286"/>
            <a:ext cx="2103120" cy="215444"/>
          </a:xfrm>
          <a:prstGeom prst="rect">
            <a:avLst/>
          </a:prstGeom>
          <a:noFill/>
        </p:spPr>
        <p:txBody>
          <a:bodyPr wrap="square" lIns="0" tIns="0" rIns="91440" bIns="0" rtlCol="0">
            <a:spAutoFit/>
          </a:bodyPr>
          <a:lstStyle/>
          <a:p>
            <a:r>
              <a:rPr lang="en-US" sz="1400" dirty="0">
                <a:solidFill>
                  <a:schemeClr val="tx1">
                    <a:lumMod val="75000"/>
                    <a:lumOff val="25000"/>
                  </a:schemeClr>
                </a:solidFill>
                <a:latin typeface="Century Gothic" panose="020B0502020202020204" pitchFamily="34" charset="0"/>
              </a:rPr>
              <a:t>Text</a:t>
            </a:r>
          </a:p>
        </p:txBody>
      </p:sp>
      <p:sp>
        <p:nvSpPr>
          <p:cNvPr id="80" name="TextBox 79">
            <a:extLst>
              <a:ext uri="{FF2B5EF4-FFF2-40B4-BE49-F238E27FC236}">
                <a16:creationId xmlns:a16="http://schemas.microsoft.com/office/drawing/2014/main" id="{3CBA8CD4-54D3-2812-AAAF-0D17D25695D1}"/>
              </a:ext>
            </a:extLst>
          </p:cNvPr>
          <p:cNvSpPr txBox="1"/>
          <p:nvPr/>
        </p:nvSpPr>
        <p:spPr>
          <a:xfrm rot="10800000" flipV="1">
            <a:off x="424676" y="3782513"/>
            <a:ext cx="2103120" cy="215444"/>
          </a:xfrm>
          <a:prstGeom prst="rect">
            <a:avLst/>
          </a:prstGeom>
          <a:noFill/>
        </p:spPr>
        <p:txBody>
          <a:bodyPr wrap="square" lIns="0" tIns="0" rIns="91440" bIns="0" rtlCol="0">
            <a:spAutoFit/>
          </a:bodyPr>
          <a:lstStyle/>
          <a:p>
            <a:r>
              <a:rPr lang="en-US" sz="1400" dirty="0">
                <a:solidFill>
                  <a:schemeClr val="tx1">
                    <a:lumMod val="75000"/>
                    <a:lumOff val="25000"/>
                  </a:schemeClr>
                </a:solidFill>
                <a:latin typeface="Century Gothic" panose="020B0502020202020204" pitchFamily="34" charset="0"/>
              </a:rPr>
              <a:t>Text</a:t>
            </a:r>
          </a:p>
        </p:txBody>
      </p:sp>
      <p:sp>
        <p:nvSpPr>
          <p:cNvPr id="8" name="Rounded Rectangle 7">
            <a:extLst>
              <a:ext uri="{FF2B5EF4-FFF2-40B4-BE49-F238E27FC236}">
                <a16:creationId xmlns:a16="http://schemas.microsoft.com/office/drawing/2014/main" id="{08A15841-DA58-AE6F-BE84-14917FA303A1}"/>
              </a:ext>
            </a:extLst>
          </p:cNvPr>
          <p:cNvSpPr/>
          <p:nvPr/>
        </p:nvSpPr>
        <p:spPr>
          <a:xfrm>
            <a:off x="3167619" y="231242"/>
            <a:ext cx="2560320" cy="822960"/>
          </a:xfrm>
          <a:prstGeom prst="roundRect">
            <a:avLst/>
          </a:prstGeom>
          <a:gradFill>
            <a:gsLst>
              <a:gs pos="0">
                <a:srgbClr val="F5F5F5"/>
              </a:gs>
              <a:gs pos="100000">
                <a:srgbClr val="CFD1EC"/>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a:extLst>
              <a:ext uri="{FF2B5EF4-FFF2-40B4-BE49-F238E27FC236}">
                <a16:creationId xmlns:a16="http://schemas.microsoft.com/office/drawing/2014/main" id="{73FFA301-FA2D-DB1D-E78B-A2AF86A4504A}"/>
              </a:ext>
            </a:extLst>
          </p:cNvPr>
          <p:cNvSpPr/>
          <p:nvPr/>
        </p:nvSpPr>
        <p:spPr>
          <a:xfrm flipV="1">
            <a:off x="3167619" y="5839176"/>
            <a:ext cx="2560320" cy="822960"/>
          </a:xfrm>
          <a:prstGeom prst="roundRect">
            <a:avLst/>
          </a:prstGeom>
          <a:gradFill>
            <a:gsLst>
              <a:gs pos="0">
                <a:srgbClr val="F5F5F5"/>
              </a:gs>
              <a:gs pos="100000">
                <a:srgbClr val="CFD1EC"/>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C1C387A6-7029-EEB4-AA75-FE92D46812D3}"/>
              </a:ext>
            </a:extLst>
          </p:cNvPr>
          <p:cNvCxnSpPr>
            <a:cxnSpLocks/>
          </p:cNvCxnSpPr>
          <p:nvPr/>
        </p:nvCxnSpPr>
        <p:spPr>
          <a:xfrm flipV="1">
            <a:off x="3167619" y="1566205"/>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B695B68-53BD-BE59-044D-CD45D8384996}"/>
              </a:ext>
            </a:extLst>
          </p:cNvPr>
          <p:cNvCxnSpPr>
            <a:cxnSpLocks/>
          </p:cNvCxnSpPr>
          <p:nvPr/>
        </p:nvCxnSpPr>
        <p:spPr>
          <a:xfrm flipV="1">
            <a:off x="3330980" y="2256978"/>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DAAEDBC-0F99-A0E2-C158-DB786491EB2A}"/>
              </a:ext>
            </a:extLst>
          </p:cNvPr>
          <p:cNvCxnSpPr>
            <a:cxnSpLocks/>
          </p:cNvCxnSpPr>
          <p:nvPr/>
        </p:nvCxnSpPr>
        <p:spPr>
          <a:xfrm flipV="1">
            <a:off x="3435589" y="2947751"/>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97F4226-F5FE-DC53-2027-127E9E914A00}"/>
              </a:ext>
            </a:extLst>
          </p:cNvPr>
          <p:cNvSpPr txBox="1"/>
          <p:nvPr/>
        </p:nvSpPr>
        <p:spPr>
          <a:xfrm>
            <a:off x="3167619" y="1260853"/>
            <a:ext cx="2103120" cy="215444"/>
          </a:xfrm>
          <a:prstGeom prst="rect">
            <a:avLst/>
          </a:prstGeom>
          <a:noFill/>
        </p:spPr>
        <p:txBody>
          <a:bodyPr wrap="square" lIns="0" tIns="0" rIns="91440" bIns="0" rtlCol="0">
            <a:spAutoFit/>
          </a:bodyPr>
          <a:lstStyle/>
          <a:p>
            <a:r>
              <a:rPr lang="en-US" sz="1400" dirty="0">
                <a:solidFill>
                  <a:schemeClr val="tx1">
                    <a:lumMod val="75000"/>
                    <a:lumOff val="25000"/>
                  </a:schemeClr>
                </a:solidFill>
                <a:latin typeface="Century Gothic" panose="020B0502020202020204" pitchFamily="34" charset="0"/>
              </a:rPr>
              <a:t>Text</a:t>
            </a:r>
          </a:p>
        </p:txBody>
      </p:sp>
      <p:sp>
        <p:nvSpPr>
          <p:cNvPr id="14" name="TextBox 13">
            <a:extLst>
              <a:ext uri="{FF2B5EF4-FFF2-40B4-BE49-F238E27FC236}">
                <a16:creationId xmlns:a16="http://schemas.microsoft.com/office/drawing/2014/main" id="{BD9933F0-0870-59A0-246C-00242E539A44}"/>
              </a:ext>
            </a:extLst>
          </p:cNvPr>
          <p:cNvSpPr txBox="1"/>
          <p:nvPr/>
        </p:nvSpPr>
        <p:spPr>
          <a:xfrm>
            <a:off x="3330980" y="1947973"/>
            <a:ext cx="2103120" cy="215444"/>
          </a:xfrm>
          <a:prstGeom prst="rect">
            <a:avLst/>
          </a:prstGeom>
          <a:noFill/>
        </p:spPr>
        <p:txBody>
          <a:bodyPr wrap="square" lIns="0" tIns="0" rIns="91440" bIns="0" rtlCol="0">
            <a:spAutoFit/>
          </a:bodyPr>
          <a:lstStyle/>
          <a:p>
            <a:r>
              <a:rPr lang="en-US" sz="1400" dirty="0">
                <a:solidFill>
                  <a:schemeClr val="tx1">
                    <a:lumMod val="75000"/>
                    <a:lumOff val="25000"/>
                  </a:schemeClr>
                </a:solidFill>
                <a:latin typeface="Century Gothic" panose="020B0502020202020204" pitchFamily="34" charset="0"/>
              </a:rPr>
              <a:t>Text</a:t>
            </a:r>
          </a:p>
        </p:txBody>
      </p:sp>
      <p:sp>
        <p:nvSpPr>
          <p:cNvPr id="15" name="TextBox 14">
            <a:extLst>
              <a:ext uri="{FF2B5EF4-FFF2-40B4-BE49-F238E27FC236}">
                <a16:creationId xmlns:a16="http://schemas.microsoft.com/office/drawing/2014/main" id="{0949F748-EA96-03E8-0FC7-2A4C4A98EA17}"/>
              </a:ext>
            </a:extLst>
          </p:cNvPr>
          <p:cNvSpPr txBox="1"/>
          <p:nvPr/>
        </p:nvSpPr>
        <p:spPr>
          <a:xfrm>
            <a:off x="3435589" y="2638746"/>
            <a:ext cx="2103120" cy="215444"/>
          </a:xfrm>
          <a:prstGeom prst="rect">
            <a:avLst/>
          </a:prstGeom>
          <a:noFill/>
        </p:spPr>
        <p:txBody>
          <a:bodyPr wrap="square" lIns="0" tIns="0" rIns="91440" bIns="0" rtlCol="0">
            <a:spAutoFit/>
          </a:bodyPr>
          <a:lstStyle/>
          <a:p>
            <a:r>
              <a:rPr lang="en-US" sz="1400" dirty="0">
                <a:solidFill>
                  <a:schemeClr val="tx1">
                    <a:lumMod val="75000"/>
                    <a:lumOff val="25000"/>
                  </a:schemeClr>
                </a:solidFill>
                <a:latin typeface="Century Gothic" panose="020B0502020202020204" pitchFamily="34" charset="0"/>
              </a:rPr>
              <a:t>Text</a:t>
            </a:r>
          </a:p>
        </p:txBody>
      </p:sp>
      <p:sp>
        <p:nvSpPr>
          <p:cNvPr id="16" name="TextBox 15">
            <a:extLst>
              <a:ext uri="{FF2B5EF4-FFF2-40B4-BE49-F238E27FC236}">
                <a16:creationId xmlns:a16="http://schemas.microsoft.com/office/drawing/2014/main" id="{B68CA59D-7104-0B71-D5DE-8CD6BB6ACFD9}"/>
              </a:ext>
            </a:extLst>
          </p:cNvPr>
          <p:cNvSpPr txBox="1"/>
          <p:nvPr/>
        </p:nvSpPr>
        <p:spPr>
          <a:xfrm>
            <a:off x="3255287" y="501467"/>
            <a:ext cx="2377440" cy="307777"/>
          </a:xfrm>
          <a:prstGeom prst="rect">
            <a:avLst/>
          </a:prstGeom>
          <a:noFill/>
        </p:spPr>
        <p:txBody>
          <a:bodyPr wrap="square" lIns="0" tIns="0" rIns="0" bIns="0" rtlCol="0" anchor="ctr" anchorCtr="0">
            <a:spAutoFit/>
          </a:bodyPr>
          <a:lstStyle/>
          <a:p>
            <a:pPr algn="ctr"/>
            <a:r>
              <a:rPr lang="en-US" sz="2000" dirty="0">
                <a:solidFill>
                  <a:srgbClr val="3F385F"/>
                </a:solidFill>
                <a:latin typeface="Century Gothic" panose="020B0502020202020204" pitchFamily="34" charset="0"/>
              </a:rPr>
              <a:t>Text</a:t>
            </a:r>
          </a:p>
        </p:txBody>
      </p:sp>
      <p:sp>
        <p:nvSpPr>
          <p:cNvPr id="17" name="TextBox 16">
            <a:extLst>
              <a:ext uri="{FF2B5EF4-FFF2-40B4-BE49-F238E27FC236}">
                <a16:creationId xmlns:a16="http://schemas.microsoft.com/office/drawing/2014/main" id="{8F1C2FC8-4BF7-43ED-0FC1-6148A168FA1E}"/>
              </a:ext>
            </a:extLst>
          </p:cNvPr>
          <p:cNvSpPr txBox="1"/>
          <p:nvPr/>
        </p:nvSpPr>
        <p:spPr>
          <a:xfrm>
            <a:off x="3255286" y="6111882"/>
            <a:ext cx="2377440" cy="307777"/>
          </a:xfrm>
          <a:prstGeom prst="rect">
            <a:avLst/>
          </a:prstGeom>
          <a:noFill/>
        </p:spPr>
        <p:txBody>
          <a:bodyPr wrap="square" lIns="0" tIns="0" rIns="0" bIns="0" rtlCol="0" anchor="ctr" anchorCtr="0">
            <a:spAutoFit/>
          </a:bodyPr>
          <a:lstStyle/>
          <a:p>
            <a:pPr algn="ctr"/>
            <a:r>
              <a:rPr lang="en-US" sz="2000" dirty="0">
                <a:solidFill>
                  <a:srgbClr val="3F385F"/>
                </a:solidFill>
                <a:latin typeface="Century Gothic" panose="020B0502020202020204" pitchFamily="34" charset="0"/>
              </a:rPr>
              <a:t>Text</a:t>
            </a:r>
          </a:p>
        </p:txBody>
      </p:sp>
      <p:cxnSp>
        <p:nvCxnSpPr>
          <p:cNvPr id="19" name="Straight Connector 18">
            <a:extLst>
              <a:ext uri="{FF2B5EF4-FFF2-40B4-BE49-F238E27FC236}">
                <a16:creationId xmlns:a16="http://schemas.microsoft.com/office/drawing/2014/main" id="{3419B0DA-98E8-9C76-8F65-2CD56B0665CB}"/>
              </a:ext>
            </a:extLst>
          </p:cNvPr>
          <p:cNvCxnSpPr>
            <a:cxnSpLocks/>
          </p:cNvCxnSpPr>
          <p:nvPr/>
        </p:nvCxnSpPr>
        <p:spPr>
          <a:xfrm>
            <a:off x="3167619" y="5474261"/>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F6251AE-3533-BF7E-BD80-EF210CFFAEE6}"/>
              </a:ext>
            </a:extLst>
          </p:cNvPr>
          <p:cNvCxnSpPr>
            <a:cxnSpLocks/>
          </p:cNvCxnSpPr>
          <p:nvPr/>
        </p:nvCxnSpPr>
        <p:spPr>
          <a:xfrm>
            <a:off x="3330980" y="4783488"/>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58FAE8D-9AE7-A72C-0375-C8DB715F0F8D}"/>
              </a:ext>
            </a:extLst>
          </p:cNvPr>
          <p:cNvCxnSpPr>
            <a:cxnSpLocks/>
          </p:cNvCxnSpPr>
          <p:nvPr/>
        </p:nvCxnSpPr>
        <p:spPr>
          <a:xfrm>
            <a:off x="3435589" y="4092715"/>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E132D8D8-38C2-C5C3-A766-906595A3B534}"/>
              </a:ext>
            </a:extLst>
          </p:cNvPr>
          <p:cNvSpPr txBox="1"/>
          <p:nvPr/>
        </p:nvSpPr>
        <p:spPr>
          <a:xfrm rot="10800000" flipV="1">
            <a:off x="3167619" y="5147706"/>
            <a:ext cx="2103120" cy="215444"/>
          </a:xfrm>
          <a:prstGeom prst="rect">
            <a:avLst/>
          </a:prstGeom>
          <a:noFill/>
        </p:spPr>
        <p:txBody>
          <a:bodyPr wrap="square" lIns="0" tIns="0" rIns="91440" bIns="0" rtlCol="0">
            <a:spAutoFit/>
          </a:bodyPr>
          <a:lstStyle/>
          <a:p>
            <a:r>
              <a:rPr lang="en-US" sz="1400" dirty="0">
                <a:solidFill>
                  <a:schemeClr val="tx1">
                    <a:lumMod val="75000"/>
                    <a:lumOff val="25000"/>
                  </a:schemeClr>
                </a:solidFill>
                <a:latin typeface="Century Gothic" panose="020B0502020202020204" pitchFamily="34" charset="0"/>
              </a:rPr>
              <a:t>Text</a:t>
            </a:r>
          </a:p>
        </p:txBody>
      </p:sp>
      <p:sp>
        <p:nvSpPr>
          <p:cNvPr id="23" name="TextBox 22">
            <a:extLst>
              <a:ext uri="{FF2B5EF4-FFF2-40B4-BE49-F238E27FC236}">
                <a16:creationId xmlns:a16="http://schemas.microsoft.com/office/drawing/2014/main" id="{F54630A3-766F-A0ED-08B7-672FE57CCD8E}"/>
              </a:ext>
            </a:extLst>
          </p:cNvPr>
          <p:cNvSpPr txBox="1"/>
          <p:nvPr/>
        </p:nvSpPr>
        <p:spPr>
          <a:xfrm rot="10800000" flipV="1">
            <a:off x="3330980" y="4473286"/>
            <a:ext cx="2103120" cy="215444"/>
          </a:xfrm>
          <a:prstGeom prst="rect">
            <a:avLst/>
          </a:prstGeom>
          <a:noFill/>
        </p:spPr>
        <p:txBody>
          <a:bodyPr wrap="square" lIns="0" tIns="0" rIns="91440" bIns="0" rtlCol="0">
            <a:spAutoFit/>
          </a:bodyPr>
          <a:lstStyle/>
          <a:p>
            <a:r>
              <a:rPr lang="en-US" sz="1400" dirty="0">
                <a:solidFill>
                  <a:schemeClr val="tx1">
                    <a:lumMod val="75000"/>
                    <a:lumOff val="25000"/>
                  </a:schemeClr>
                </a:solidFill>
                <a:latin typeface="Century Gothic" panose="020B0502020202020204" pitchFamily="34" charset="0"/>
              </a:rPr>
              <a:t>Text</a:t>
            </a:r>
          </a:p>
        </p:txBody>
      </p:sp>
      <p:sp>
        <p:nvSpPr>
          <p:cNvPr id="24" name="TextBox 23">
            <a:extLst>
              <a:ext uri="{FF2B5EF4-FFF2-40B4-BE49-F238E27FC236}">
                <a16:creationId xmlns:a16="http://schemas.microsoft.com/office/drawing/2014/main" id="{82C826D6-FA45-88D0-91C9-1EC8A849E3DA}"/>
              </a:ext>
            </a:extLst>
          </p:cNvPr>
          <p:cNvSpPr txBox="1"/>
          <p:nvPr/>
        </p:nvSpPr>
        <p:spPr>
          <a:xfrm rot="10800000" flipV="1">
            <a:off x="3435589" y="3782513"/>
            <a:ext cx="2103120" cy="215444"/>
          </a:xfrm>
          <a:prstGeom prst="rect">
            <a:avLst/>
          </a:prstGeom>
          <a:noFill/>
        </p:spPr>
        <p:txBody>
          <a:bodyPr wrap="square" lIns="0" tIns="0" rIns="91440" bIns="0" rtlCol="0">
            <a:spAutoFit/>
          </a:bodyPr>
          <a:lstStyle/>
          <a:p>
            <a:r>
              <a:rPr lang="en-US" sz="1400" dirty="0">
                <a:solidFill>
                  <a:schemeClr val="tx1">
                    <a:lumMod val="75000"/>
                    <a:lumOff val="25000"/>
                  </a:schemeClr>
                </a:solidFill>
                <a:latin typeface="Century Gothic" panose="020B0502020202020204" pitchFamily="34" charset="0"/>
              </a:rPr>
              <a:t>Text</a:t>
            </a:r>
          </a:p>
        </p:txBody>
      </p:sp>
      <p:sp>
        <p:nvSpPr>
          <p:cNvPr id="45" name="Rounded Rectangle 44">
            <a:extLst>
              <a:ext uri="{FF2B5EF4-FFF2-40B4-BE49-F238E27FC236}">
                <a16:creationId xmlns:a16="http://schemas.microsoft.com/office/drawing/2014/main" id="{51F1A4AE-7731-B4D5-4E6B-E970799ED27C}"/>
              </a:ext>
            </a:extLst>
          </p:cNvPr>
          <p:cNvSpPr/>
          <p:nvPr/>
        </p:nvSpPr>
        <p:spPr>
          <a:xfrm>
            <a:off x="6162879" y="231242"/>
            <a:ext cx="2560320" cy="822960"/>
          </a:xfrm>
          <a:prstGeom prst="roundRect">
            <a:avLst/>
          </a:prstGeom>
          <a:gradFill>
            <a:gsLst>
              <a:gs pos="0">
                <a:srgbClr val="F5F5F5"/>
              </a:gs>
              <a:gs pos="100000">
                <a:srgbClr val="CFD1EC"/>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a:extLst>
              <a:ext uri="{FF2B5EF4-FFF2-40B4-BE49-F238E27FC236}">
                <a16:creationId xmlns:a16="http://schemas.microsoft.com/office/drawing/2014/main" id="{7B6859D5-09CB-6BBA-3ABC-C3F978496DEF}"/>
              </a:ext>
            </a:extLst>
          </p:cNvPr>
          <p:cNvSpPr/>
          <p:nvPr/>
        </p:nvSpPr>
        <p:spPr>
          <a:xfrm>
            <a:off x="0" y="2988144"/>
            <a:ext cx="9749580" cy="893257"/>
          </a:xfrm>
          <a:prstGeom prst="rightArrow">
            <a:avLst>
              <a:gd name="adj1" fmla="val 14358"/>
              <a:gd name="adj2" fmla="val 48746"/>
            </a:avLst>
          </a:prstGeom>
          <a:gradFill>
            <a:gsLst>
              <a:gs pos="35000">
                <a:srgbClr val="61B1AD"/>
              </a:gs>
              <a:gs pos="0">
                <a:srgbClr val="CBE5E9"/>
              </a:gs>
              <a:gs pos="89000">
                <a:srgbClr val="118079"/>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a:extLst>
              <a:ext uri="{FF2B5EF4-FFF2-40B4-BE49-F238E27FC236}">
                <a16:creationId xmlns:a16="http://schemas.microsoft.com/office/drawing/2014/main" id="{F32B9A55-2FBC-D031-DA6A-8485F0201CD5}"/>
              </a:ext>
            </a:extLst>
          </p:cNvPr>
          <p:cNvSpPr/>
          <p:nvPr/>
        </p:nvSpPr>
        <p:spPr>
          <a:xfrm flipV="1">
            <a:off x="6162879" y="5839176"/>
            <a:ext cx="2560320" cy="822960"/>
          </a:xfrm>
          <a:prstGeom prst="roundRect">
            <a:avLst/>
          </a:prstGeom>
          <a:gradFill>
            <a:gsLst>
              <a:gs pos="0">
                <a:srgbClr val="F5F5F5"/>
              </a:gs>
              <a:gs pos="100000">
                <a:srgbClr val="CFD1EC"/>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Connector 49">
            <a:extLst>
              <a:ext uri="{FF2B5EF4-FFF2-40B4-BE49-F238E27FC236}">
                <a16:creationId xmlns:a16="http://schemas.microsoft.com/office/drawing/2014/main" id="{A12EC001-00BB-D1AB-AA25-48C3CD4C805F}"/>
              </a:ext>
            </a:extLst>
          </p:cNvPr>
          <p:cNvCxnSpPr>
            <a:cxnSpLocks/>
          </p:cNvCxnSpPr>
          <p:nvPr/>
        </p:nvCxnSpPr>
        <p:spPr>
          <a:xfrm flipV="1">
            <a:off x="6162879" y="1566205"/>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312CC18F-D40C-8E02-C078-DFE4E9932476}"/>
              </a:ext>
            </a:extLst>
          </p:cNvPr>
          <p:cNvCxnSpPr>
            <a:cxnSpLocks/>
          </p:cNvCxnSpPr>
          <p:nvPr/>
        </p:nvCxnSpPr>
        <p:spPr>
          <a:xfrm flipV="1">
            <a:off x="6326240" y="2256978"/>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EFE71A5-5B64-A318-6BB8-AE90A2AB6693}"/>
              </a:ext>
            </a:extLst>
          </p:cNvPr>
          <p:cNvCxnSpPr>
            <a:cxnSpLocks/>
          </p:cNvCxnSpPr>
          <p:nvPr/>
        </p:nvCxnSpPr>
        <p:spPr>
          <a:xfrm flipV="1">
            <a:off x="6430849" y="2947751"/>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8C7BD71A-2412-3957-C52F-4260353E64C3}"/>
              </a:ext>
            </a:extLst>
          </p:cNvPr>
          <p:cNvSpPr txBox="1"/>
          <p:nvPr/>
        </p:nvSpPr>
        <p:spPr>
          <a:xfrm>
            <a:off x="6162879" y="1260853"/>
            <a:ext cx="2103120" cy="215444"/>
          </a:xfrm>
          <a:prstGeom prst="rect">
            <a:avLst/>
          </a:prstGeom>
          <a:noFill/>
        </p:spPr>
        <p:txBody>
          <a:bodyPr wrap="square" lIns="0" tIns="0" rIns="91440" bIns="0" rtlCol="0">
            <a:spAutoFit/>
          </a:bodyPr>
          <a:lstStyle/>
          <a:p>
            <a:r>
              <a:rPr lang="en-US" sz="1400" dirty="0">
                <a:solidFill>
                  <a:schemeClr val="tx1">
                    <a:lumMod val="75000"/>
                    <a:lumOff val="25000"/>
                  </a:schemeClr>
                </a:solidFill>
                <a:latin typeface="Century Gothic" panose="020B0502020202020204" pitchFamily="34" charset="0"/>
              </a:rPr>
              <a:t>Text</a:t>
            </a:r>
          </a:p>
        </p:txBody>
      </p:sp>
      <p:sp>
        <p:nvSpPr>
          <p:cNvPr id="56" name="TextBox 55">
            <a:extLst>
              <a:ext uri="{FF2B5EF4-FFF2-40B4-BE49-F238E27FC236}">
                <a16:creationId xmlns:a16="http://schemas.microsoft.com/office/drawing/2014/main" id="{4C29924B-0EED-4458-F042-7533CB0C16C2}"/>
              </a:ext>
            </a:extLst>
          </p:cNvPr>
          <p:cNvSpPr txBox="1"/>
          <p:nvPr/>
        </p:nvSpPr>
        <p:spPr>
          <a:xfrm>
            <a:off x="6326240" y="1947973"/>
            <a:ext cx="2103120" cy="215444"/>
          </a:xfrm>
          <a:prstGeom prst="rect">
            <a:avLst/>
          </a:prstGeom>
          <a:noFill/>
        </p:spPr>
        <p:txBody>
          <a:bodyPr wrap="square" lIns="0" tIns="0" rIns="91440" bIns="0" rtlCol="0">
            <a:spAutoFit/>
          </a:bodyPr>
          <a:lstStyle/>
          <a:p>
            <a:r>
              <a:rPr lang="en-US" sz="1400" dirty="0">
                <a:solidFill>
                  <a:schemeClr val="tx1">
                    <a:lumMod val="75000"/>
                    <a:lumOff val="25000"/>
                  </a:schemeClr>
                </a:solidFill>
                <a:latin typeface="Century Gothic" panose="020B0502020202020204" pitchFamily="34" charset="0"/>
              </a:rPr>
              <a:t>Text</a:t>
            </a:r>
          </a:p>
        </p:txBody>
      </p:sp>
      <p:sp>
        <p:nvSpPr>
          <p:cNvPr id="58" name="TextBox 57">
            <a:extLst>
              <a:ext uri="{FF2B5EF4-FFF2-40B4-BE49-F238E27FC236}">
                <a16:creationId xmlns:a16="http://schemas.microsoft.com/office/drawing/2014/main" id="{D0DAB3E5-7504-9A6D-4E14-3607870C11EB}"/>
              </a:ext>
            </a:extLst>
          </p:cNvPr>
          <p:cNvSpPr txBox="1"/>
          <p:nvPr/>
        </p:nvSpPr>
        <p:spPr>
          <a:xfrm>
            <a:off x="6430849" y="2638746"/>
            <a:ext cx="2103120" cy="215444"/>
          </a:xfrm>
          <a:prstGeom prst="rect">
            <a:avLst/>
          </a:prstGeom>
          <a:noFill/>
        </p:spPr>
        <p:txBody>
          <a:bodyPr wrap="square" lIns="0" tIns="0" rIns="91440" bIns="0" rtlCol="0">
            <a:spAutoFit/>
          </a:bodyPr>
          <a:lstStyle/>
          <a:p>
            <a:r>
              <a:rPr lang="en-US" sz="1400" dirty="0">
                <a:solidFill>
                  <a:schemeClr val="tx1">
                    <a:lumMod val="75000"/>
                    <a:lumOff val="25000"/>
                  </a:schemeClr>
                </a:solidFill>
                <a:latin typeface="Century Gothic" panose="020B0502020202020204" pitchFamily="34" charset="0"/>
              </a:rPr>
              <a:t>Text</a:t>
            </a:r>
          </a:p>
        </p:txBody>
      </p:sp>
      <p:sp>
        <p:nvSpPr>
          <p:cNvPr id="46" name="TextBox 45">
            <a:extLst>
              <a:ext uri="{FF2B5EF4-FFF2-40B4-BE49-F238E27FC236}">
                <a16:creationId xmlns:a16="http://schemas.microsoft.com/office/drawing/2014/main" id="{86304543-D712-4F30-9300-CCB3F3456E84}"/>
              </a:ext>
            </a:extLst>
          </p:cNvPr>
          <p:cNvSpPr txBox="1"/>
          <p:nvPr/>
        </p:nvSpPr>
        <p:spPr>
          <a:xfrm>
            <a:off x="6250547" y="501467"/>
            <a:ext cx="2377440" cy="307777"/>
          </a:xfrm>
          <a:prstGeom prst="rect">
            <a:avLst/>
          </a:prstGeom>
          <a:noFill/>
        </p:spPr>
        <p:txBody>
          <a:bodyPr wrap="square" lIns="0" tIns="0" rIns="0" bIns="0" rtlCol="0" anchor="ctr" anchorCtr="0">
            <a:spAutoFit/>
          </a:bodyPr>
          <a:lstStyle/>
          <a:p>
            <a:pPr algn="ctr"/>
            <a:r>
              <a:rPr lang="en-US" sz="2000" dirty="0">
                <a:solidFill>
                  <a:srgbClr val="3F385F"/>
                </a:solidFill>
                <a:latin typeface="Century Gothic" panose="020B0502020202020204" pitchFamily="34" charset="0"/>
              </a:rPr>
              <a:t>Text</a:t>
            </a:r>
          </a:p>
        </p:txBody>
      </p:sp>
      <p:sp>
        <p:nvSpPr>
          <p:cNvPr id="47" name="TextBox 46">
            <a:extLst>
              <a:ext uri="{FF2B5EF4-FFF2-40B4-BE49-F238E27FC236}">
                <a16:creationId xmlns:a16="http://schemas.microsoft.com/office/drawing/2014/main" id="{71A5D1F6-0555-0C2B-165D-3CC88B0F9AC9}"/>
              </a:ext>
            </a:extLst>
          </p:cNvPr>
          <p:cNvSpPr txBox="1"/>
          <p:nvPr/>
        </p:nvSpPr>
        <p:spPr>
          <a:xfrm>
            <a:off x="6250546" y="6111882"/>
            <a:ext cx="2377440" cy="307777"/>
          </a:xfrm>
          <a:prstGeom prst="rect">
            <a:avLst/>
          </a:prstGeom>
          <a:noFill/>
        </p:spPr>
        <p:txBody>
          <a:bodyPr wrap="square" lIns="0" tIns="0" rIns="0" bIns="0" rtlCol="0" anchor="ctr" anchorCtr="0">
            <a:spAutoFit/>
          </a:bodyPr>
          <a:lstStyle/>
          <a:p>
            <a:pPr algn="ctr"/>
            <a:r>
              <a:rPr lang="en-US" sz="2000" dirty="0">
                <a:solidFill>
                  <a:srgbClr val="3F385F"/>
                </a:solidFill>
                <a:latin typeface="Century Gothic" panose="020B0502020202020204" pitchFamily="34" charset="0"/>
              </a:rPr>
              <a:t>Text</a:t>
            </a:r>
          </a:p>
        </p:txBody>
      </p:sp>
      <p:cxnSp>
        <p:nvCxnSpPr>
          <p:cNvPr id="83" name="Straight Connector 82">
            <a:extLst>
              <a:ext uri="{FF2B5EF4-FFF2-40B4-BE49-F238E27FC236}">
                <a16:creationId xmlns:a16="http://schemas.microsoft.com/office/drawing/2014/main" id="{6E12EC87-98D5-42FF-1855-7D2380ABE946}"/>
              </a:ext>
            </a:extLst>
          </p:cNvPr>
          <p:cNvCxnSpPr>
            <a:cxnSpLocks/>
          </p:cNvCxnSpPr>
          <p:nvPr/>
        </p:nvCxnSpPr>
        <p:spPr>
          <a:xfrm>
            <a:off x="6162879" y="5474261"/>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212710E-3545-2C01-66A5-82B6BC7831B3}"/>
              </a:ext>
            </a:extLst>
          </p:cNvPr>
          <p:cNvCxnSpPr>
            <a:cxnSpLocks/>
          </p:cNvCxnSpPr>
          <p:nvPr/>
        </p:nvCxnSpPr>
        <p:spPr>
          <a:xfrm>
            <a:off x="6326240" y="4783488"/>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BAA9D3F7-FCB3-E8F9-8906-D414AD12EEA3}"/>
              </a:ext>
            </a:extLst>
          </p:cNvPr>
          <p:cNvCxnSpPr>
            <a:cxnSpLocks/>
          </p:cNvCxnSpPr>
          <p:nvPr/>
        </p:nvCxnSpPr>
        <p:spPr>
          <a:xfrm>
            <a:off x="6430849" y="4092715"/>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AABCC653-5E0D-1548-A5E0-000A3CC364A3}"/>
              </a:ext>
            </a:extLst>
          </p:cNvPr>
          <p:cNvSpPr txBox="1"/>
          <p:nvPr/>
        </p:nvSpPr>
        <p:spPr>
          <a:xfrm rot="10800000" flipV="1">
            <a:off x="6162879" y="5147706"/>
            <a:ext cx="2103120" cy="215444"/>
          </a:xfrm>
          <a:prstGeom prst="rect">
            <a:avLst/>
          </a:prstGeom>
          <a:noFill/>
        </p:spPr>
        <p:txBody>
          <a:bodyPr wrap="square" lIns="0" tIns="0" rIns="91440" bIns="0" rtlCol="0">
            <a:spAutoFit/>
          </a:bodyPr>
          <a:lstStyle/>
          <a:p>
            <a:r>
              <a:rPr lang="en-US" sz="1400" dirty="0">
                <a:solidFill>
                  <a:schemeClr val="tx1">
                    <a:lumMod val="75000"/>
                    <a:lumOff val="25000"/>
                  </a:schemeClr>
                </a:solidFill>
                <a:latin typeface="Century Gothic" panose="020B0502020202020204" pitchFamily="34" charset="0"/>
              </a:rPr>
              <a:t>Text</a:t>
            </a:r>
          </a:p>
        </p:txBody>
      </p:sp>
      <p:sp>
        <p:nvSpPr>
          <p:cNvPr id="87" name="TextBox 86">
            <a:extLst>
              <a:ext uri="{FF2B5EF4-FFF2-40B4-BE49-F238E27FC236}">
                <a16:creationId xmlns:a16="http://schemas.microsoft.com/office/drawing/2014/main" id="{1D4F84B0-1D1B-E4CA-CA21-25C43B291C0C}"/>
              </a:ext>
            </a:extLst>
          </p:cNvPr>
          <p:cNvSpPr txBox="1"/>
          <p:nvPr/>
        </p:nvSpPr>
        <p:spPr>
          <a:xfrm rot="10800000" flipV="1">
            <a:off x="6326240" y="4473286"/>
            <a:ext cx="2103120" cy="215444"/>
          </a:xfrm>
          <a:prstGeom prst="rect">
            <a:avLst/>
          </a:prstGeom>
          <a:noFill/>
        </p:spPr>
        <p:txBody>
          <a:bodyPr wrap="square" lIns="0" tIns="0" rIns="91440" bIns="0" rtlCol="0">
            <a:spAutoFit/>
          </a:bodyPr>
          <a:lstStyle/>
          <a:p>
            <a:r>
              <a:rPr lang="en-US" sz="1400" dirty="0">
                <a:solidFill>
                  <a:schemeClr val="tx1">
                    <a:lumMod val="75000"/>
                    <a:lumOff val="25000"/>
                  </a:schemeClr>
                </a:solidFill>
                <a:latin typeface="Century Gothic" panose="020B0502020202020204" pitchFamily="34" charset="0"/>
              </a:rPr>
              <a:t>Text</a:t>
            </a:r>
          </a:p>
        </p:txBody>
      </p:sp>
      <p:sp>
        <p:nvSpPr>
          <p:cNvPr id="88" name="TextBox 87">
            <a:extLst>
              <a:ext uri="{FF2B5EF4-FFF2-40B4-BE49-F238E27FC236}">
                <a16:creationId xmlns:a16="http://schemas.microsoft.com/office/drawing/2014/main" id="{032BB44D-7A47-4FF6-7728-33BDA4DCED42}"/>
              </a:ext>
            </a:extLst>
          </p:cNvPr>
          <p:cNvSpPr txBox="1"/>
          <p:nvPr/>
        </p:nvSpPr>
        <p:spPr>
          <a:xfrm rot="10800000" flipV="1">
            <a:off x="6430849" y="3782513"/>
            <a:ext cx="2103120" cy="215444"/>
          </a:xfrm>
          <a:prstGeom prst="rect">
            <a:avLst/>
          </a:prstGeom>
          <a:noFill/>
        </p:spPr>
        <p:txBody>
          <a:bodyPr wrap="square" lIns="0" tIns="0" rIns="91440" bIns="0" rtlCol="0">
            <a:spAutoFit/>
          </a:bodyPr>
          <a:lstStyle/>
          <a:p>
            <a:r>
              <a:rPr lang="en-US" sz="1400" dirty="0">
                <a:solidFill>
                  <a:schemeClr val="tx1">
                    <a:lumMod val="75000"/>
                    <a:lumOff val="25000"/>
                  </a:schemeClr>
                </a:solidFill>
                <a:latin typeface="Century Gothic" panose="020B0502020202020204" pitchFamily="34" charset="0"/>
              </a:rPr>
              <a:t>Text</a:t>
            </a:r>
          </a:p>
        </p:txBody>
      </p:sp>
      <p:sp>
        <p:nvSpPr>
          <p:cNvPr id="32" name="Half Frame 31">
            <a:extLst>
              <a:ext uri="{FF2B5EF4-FFF2-40B4-BE49-F238E27FC236}">
                <a16:creationId xmlns:a16="http://schemas.microsoft.com/office/drawing/2014/main" id="{FBB3DFCE-F835-F324-8607-659A9804408E}"/>
              </a:ext>
            </a:extLst>
          </p:cNvPr>
          <p:cNvSpPr/>
          <p:nvPr/>
        </p:nvSpPr>
        <p:spPr>
          <a:xfrm rot="8099458">
            <a:off x="9055940" y="3161510"/>
            <a:ext cx="548640" cy="548640"/>
          </a:xfrm>
          <a:prstGeom prst="halfFrame">
            <a:avLst>
              <a:gd name="adj1" fmla="val 32842"/>
              <a:gd name="adj2" fmla="val 33806"/>
            </a:avLst>
          </a:prstGeom>
          <a:gradFill>
            <a:gsLst>
              <a:gs pos="48000">
                <a:srgbClr val="A3D3CD"/>
              </a:gs>
              <a:gs pos="0">
                <a:srgbClr val="118079"/>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a:extLst>
              <a:ext uri="{FF2B5EF4-FFF2-40B4-BE49-F238E27FC236}">
                <a16:creationId xmlns:a16="http://schemas.microsoft.com/office/drawing/2014/main" id="{135E612E-43D6-B6A0-6D77-2380CFC0AC4B}"/>
              </a:ext>
            </a:extLst>
          </p:cNvPr>
          <p:cNvCxnSpPr>
            <a:cxnSpLocks/>
            <a:stCxn id="6" idx="1"/>
          </p:cNvCxnSpPr>
          <p:nvPr/>
        </p:nvCxnSpPr>
        <p:spPr>
          <a:xfrm>
            <a:off x="0" y="3434773"/>
            <a:ext cx="9169400" cy="0"/>
          </a:xfrm>
          <a:prstGeom prst="line">
            <a:avLst/>
          </a:prstGeom>
          <a:ln w="19050">
            <a:solidFill>
              <a:srgbClr val="118079"/>
            </a:solidFill>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6F6DE210-7C69-FE71-AA0E-95A878B04842}"/>
              </a:ext>
            </a:extLst>
          </p:cNvPr>
          <p:cNvSpPr txBox="1"/>
          <p:nvPr/>
        </p:nvSpPr>
        <p:spPr>
          <a:xfrm>
            <a:off x="9945976" y="3254662"/>
            <a:ext cx="1977197" cy="307777"/>
          </a:xfrm>
          <a:prstGeom prst="rect">
            <a:avLst/>
          </a:prstGeom>
          <a:noFill/>
        </p:spPr>
        <p:txBody>
          <a:bodyPr wrap="square" lIns="0" tIns="0" rIns="0" bIns="0" rtlCol="0" anchor="ctr" anchorCtr="0">
            <a:spAutoFit/>
          </a:bodyPr>
          <a:lstStyle/>
          <a:p>
            <a:pPr algn="ctr"/>
            <a:r>
              <a:rPr lang="en-US" sz="2000" dirty="0">
                <a:solidFill>
                  <a:srgbClr val="118079"/>
                </a:solidFill>
                <a:latin typeface="Century Gothic" panose="020B0502020202020204" pitchFamily="34" charset="0"/>
              </a:rPr>
              <a:t>Text</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12480</TotalTime>
  <Words>235</Words>
  <Application>Microsoft Macintosh PowerPoint</Application>
  <PresentationFormat>Widescreen</PresentationFormat>
  <Paragraphs>35</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Allison Okonczak</cp:lastModifiedBy>
  <cp:revision>174</cp:revision>
  <cp:lastPrinted>2024-02-20T23:48:17Z</cp:lastPrinted>
  <dcterms:created xsi:type="dcterms:W3CDTF">2021-07-07T23:54:57Z</dcterms:created>
  <dcterms:modified xsi:type="dcterms:W3CDTF">2024-04-21T23:26:11Z</dcterms:modified>
</cp:coreProperties>
</file>