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
  </p:notesMasterIdLst>
  <p:sldIdLst>
    <p:sldId id="351" r:id="rId2"/>
    <p:sldId id="357" r:id="rId3"/>
    <p:sldId id="358" r:id="rId4"/>
    <p:sldId id="374" r:id="rId5"/>
    <p:sldId id="394" r:id="rId6"/>
    <p:sldId id="375" r:id="rId7"/>
    <p:sldId id="383" r:id="rId8"/>
    <p:sldId id="384" r:id="rId9"/>
    <p:sldId id="385" r:id="rId10"/>
    <p:sldId id="392" r:id="rId11"/>
    <p:sldId id="393" r:id="rId12"/>
    <p:sldId id="388" r:id="rId13"/>
    <p:sldId id="389" r:id="rId14"/>
    <p:sldId id="390" r:id="rId15"/>
    <p:sldId id="380" r:id="rId16"/>
    <p:sldId id="391" r:id="rId17"/>
    <p:sldId id="381" r:id="rId18"/>
    <p:sldId id="35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A1A6"/>
    <a:srgbClr val="648895"/>
    <a:srgbClr val="3C6269"/>
    <a:srgbClr val="0E4A55"/>
    <a:srgbClr val="CEE3E3"/>
    <a:srgbClr val="809897"/>
    <a:srgbClr val="C8DDDE"/>
    <a:srgbClr val="8CC6C9"/>
    <a:srgbClr val="DBEBEA"/>
    <a:srgbClr val="ABCB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autoAdjust="0"/>
    <p:restoredTop sz="96058"/>
  </p:normalViewPr>
  <p:slideViewPr>
    <p:cSldViewPr snapToGrid="0" snapToObjects="1">
      <p:cViewPr varScale="1">
        <p:scale>
          <a:sx n="128" d="100"/>
          <a:sy n="128" d="100"/>
        </p:scale>
        <p:origin x="480" y="176"/>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4/22/24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4</a:t>
            </a:fld>
            <a:endParaRPr lang="en-US" dirty="0"/>
          </a:p>
        </p:txBody>
      </p:sp>
    </p:spTree>
    <p:extLst>
      <p:ext uri="{BB962C8B-B14F-4D97-AF65-F5344CB8AC3E}">
        <p14:creationId xmlns:p14="http://schemas.microsoft.com/office/powerpoint/2010/main" val="1204314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13</a:t>
            </a:fld>
            <a:endParaRPr lang="en-US" dirty="0"/>
          </a:p>
        </p:txBody>
      </p:sp>
    </p:spTree>
    <p:extLst>
      <p:ext uri="{BB962C8B-B14F-4D97-AF65-F5344CB8AC3E}">
        <p14:creationId xmlns:p14="http://schemas.microsoft.com/office/powerpoint/2010/main" val="4112192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15</a:t>
            </a:fld>
            <a:endParaRPr lang="en-US" dirty="0"/>
          </a:p>
        </p:txBody>
      </p:sp>
    </p:spTree>
    <p:extLst>
      <p:ext uri="{BB962C8B-B14F-4D97-AF65-F5344CB8AC3E}">
        <p14:creationId xmlns:p14="http://schemas.microsoft.com/office/powerpoint/2010/main" val="1869475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17</a:t>
            </a:fld>
            <a:endParaRPr lang="en-US" dirty="0"/>
          </a:p>
        </p:txBody>
      </p:sp>
    </p:spTree>
    <p:extLst>
      <p:ext uri="{BB962C8B-B14F-4D97-AF65-F5344CB8AC3E}">
        <p14:creationId xmlns:p14="http://schemas.microsoft.com/office/powerpoint/2010/main" val="3282204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18</a:t>
            </a:fld>
            <a:endParaRPr lang="en-US" dirty="0"/>
          </a:p>
        </p:txBody>
      </p:sp>
    </p:spTree>
    <p:extLst>
      <p:ext uri="{BB962C8B-B14F-4D97-AF65-F5344CB8AC3E}">
        <p14:creationId xmlns:p14="http://schemas.microsoft.com/office/powerpoint/2010/main" val="407587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5</a:t>
            </a:fld>
            <a:endParaRPr lang="en-US" dirty="0"/>
          </a:p>
        </p:txBody>
      </p:sp>
    </p:spTree>
    <p:extLst>
      <p:ext uri="{BB962C8B-B14F-4D97-AF65-F5344CB8AC3E}">
        <p14:creationId xmlns:p14="http://schemas.microsoft.com/office/powerpoint/2010/main" val="4289343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6</a:t>
            </a:fld>
            <a:endParaRPr lang="en-US" dirty="0"/>
          </a:p>
        </p:txBody>
      </p:sp>
    </p:spTree>
    <p:extLst>
      <p:ext uri="{BB962C8B-B14F-4D97-AF65-F5344CB8AC3E}">
        <p14:creationId xmlns:p14="http://schemas.microsoft.com/office/powerpoint/2010/main" val="3001686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7</a:t>
            </a:fld>
            <a:endParaRPr lang="en-US" dirty="0"/>
          </a:p>
        </p:txBody>
      </p:sp>
    </p:spTree>
    <p:extLst>
      <p:ext uri="{BB962C8B-B14F-4D97-AF65-F5344CB8AC3E}">
        <p14:creationId xmlns:p14="http://schemas.microsoft.com/office/powerpoint/2010/main" val="3867521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8</a:t>
            </a:fld>
            <a:endParaRPr lang="en-US" dirty="0"/>
          </a:p>
        </p:txBody>
      </p:sp>
    </p:spTree>
    <p:extLst>
      <p:ext uri="{BB962C8B-B14F-4D97-AF65-F5344CB8AC3E}">
        <p14:creationId xmlns:p14="http://schemas.microsoft.com/office/powerpoint/2010/main" val="433098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9</a:t>
            </a:fld>
            <a:endParaRPr lang="en-US" dirty="0"/>
          </a:p>
        </p:txBody>
      </p:sp>
    </p:spTree>
    <p:extLst>
      <p:ext uri="{BB962C8B-B14F-4D97-AF65-F5344CB8AC3E}">
        <p14:creationId xmlns:p14="http://schemas.microsoft.com/office/powerpoint/2010/main" val="1146161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10</a:t>
            </a:fld>
            <a:endParaRPr lang="en-US" dirty="0"/>
          </a:p>
        </p:txBody>
      </p:sp>
    </p:spTree>
    <p:extLst>
      <p:ext uri="{BB962C8B-B14F-4D97-AF65-F5344CB8AC3E}">
        <p14:creationId xmlns:p14="http://schemas.microsoft.com/office/powerpoint/2010/main" val="587402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11</a:t>
            </a:fld>
            <a:endParaRPr lang="en-US" dirty="0"/>
          </a:p>
        </p:txBody>
      </p:sp>
    </p:spTree>
    <p:extLst>
      <p:ext uri="{BB962C8B-B14F-4D97-AF65-F5344CB8AC3E}">
        <p14:creationId xmlns:p14="http://schemas.microsoft.com/office/powerpoint/2010/main" val="1695857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1279751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4/22/24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4/22/24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4/22/24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4/22/24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4/22/24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4/22/24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4/22/24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smartsheet.com/business-review-qbr-templates" TargetMode="External"/><Relationship Id="rId5" Type="http://schemas.openxmlformats.org/officeDocument/2006/relationships/image" Target="../media/image2.png"/><Relationship Id="rId4" Type="http://schemas.openxmlformats.org/officeDocument/2006/relationships/hyperlink" Target="https://www.smartsheet.com/try-it?trp=12001&amp;utm_source=template-powerpoint&amp;utm_medium=content&amp;utm_campaign=Example+Marketing+QBR-powerpoint-12001&amp;lpa=Example+Marketing+QBR+powerpoint+1200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pic>
        <p:nvPicPr>
          <p:cNvPr id="1156" name="Picture 1155" descr="Abstract wave like glass building exterior">
            <a:extLst>
              <a:ext uri="{FF2B5EF4-FFF2-40B4-BE49-F238E27FC236}">
                <a16:creationId xmlns:a16="http://schemas.microsoft.com/office/drawing/2014/main" id="{087CEB8E-D87B-D20C-068A-82A40437E253}"/>
              </a:ext>
            </a:extLst>
          </p:cNvPr>
          <p:cNvPicPr>
            <a:picLocks noChangeAspect="1"/>
          </p:cNvPicPr>
          <p:nvPr/>
        </p:nvPicPr>
        <p:blipFill rotWithShape="1">
          <a:blip r:embed="rId2" cstate="screen">
            <a:alphaModFix amt="13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2700" y="0"/>
            <a:ext cx="12204700" cy="6858000"/>
          </a:xfrm>
          <a:prstGeom prst="rect">
            <a:avLst/>
          </a:prstGeom>
        </p:spPr>
      </p:pic>
      <p:grpSp>
        <p:nvGrpSpPr>
          <p:cNvPr id="1035" name="Group 1034">
            <a:extLst>
              <a:ext uri="{FF2B5EF4-FFF2-40B4-BE49-F238E27FC236}">
                <a16:creationId xmlns:a16="http://schemas.microsoft.com/office/drawing/2014/main" id="{FE716983-27D3-0CD0-88E6-22687915EAE4}"/>
              </a:ext>
            </a:extLst>
          </p:cNvPr>
          <p:cNvGrpSpPr/>
          <p:nvPr/>
        </p:nvGrpSpPr>
        <p:grpSpPr>
          <a:xfrm>
            <a:off x="9554900" y="122557"/>
            <a:ext cx="2531424" cy="2387288"/>
            <a:chOff x="4301836" y="1542184"/>
            <a:chExt cx="4242954" cy="4001365"/>
          </a:xfrm>
          <a:solidFill>
            <a:schemeClr val="bg1">
              <a:alpha val="50000"/>
            </a:schemeClr>
          </a:solidFill>
        </p:grpSpPr>
        <p:sp>
          <p:nvSpPr>
            <p:cNvPr id="1036" name="Freeform 1035">
              <a:extLst>
                <a:ext uri="{FF2B5EF4-FFF2-40B4-BE49-F238E27FC236}">
                  <a16:creationId xmlns:a16="http://schemas.microsoft.com/office/drawing/2014/main" id="{A2CD91DC-5866-03CA-9A33-69B9BDEBC310}"/>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37" name="Freeform 1036">
              <a:extLst>
                <a:ext uri="{FF2B5EF4-FFF2-40B4-BE49-F238E27FC236}">
                  <a16:creationId xmlns:a16="http://schemas.microsoft.com/office/drawing/2014/main" id="{D670EF20-F9AB-FFC3-2BBB-76E37AA39C53}"/>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38" name="Freeform 1037">
              <a:extLst>
                <a:ext uri="{FF2B5EF4-FFF2-40B4-BE49-F238E27FC236}">
                  <a16:creationId xmlns:a16="http://schemas.microsoft.com/office/drawing/2014/main" id="{1369070D-9323-74D1-1C83-091BD8455A8C}"/>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39" name="Freeform 1038">
              <a:extLst>
                <a:ext uri="{FF2B5EF4-FFF2-40B4-BE49-F238E27FC236}">
                  <a16:creationId xmlns:a16="http://schemas.microsoft.com/office/drawing/2014/main" id="{59F351D2-A615-25F6-6155-00E7BCA63745}"/>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40" name="Freeform 1039">
              <a:extLst>
                <a:ext uri="{FF2B5EF4-FFF2-40B4-BE49-F238E27FC236}">
                  <a16:creationId xmlns:a16="http://schemas.microsoft.com/office/drawing/2014/main" id="{58E0EF84-AC6A-9A06-3E1A-CFAC06548295}"/>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41" name="Freeform 1040">
              <a:extLst>
                <a:ext uri="{FF2B5EF4-FFF2-40B4-BE49-F238E27FC236}">
                  <a16:creationId xmlns:a16="http://schemas.microsoft.com/office/drawing/2014/main" id="{78600396-802A-C504-FB12-50EF4721E498}"/>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42" name="Freeform 1041">
              <a:extLst>
                <a:ext uri="{FF2B5EF4-FFF2-40B4-BE49-F238E27FC236}">
                  <a16:creationId xmlns:a16="http://schemas.microsoft.com/office/drawing/2014/main" id="{2BC1C854-6696-3CF4-E657-DAF7909672AF}"/>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43" name="Freeform 1042">
              <a:extLst>
                <a:ext uri="{FF2B5EF4-FFF2-40B4-BE49-F238E27FC236}">
                  <a16:creationId xmlns:a16="http://schemas.microsoft.com/office/drawing/2014/main" id="{D7DD4BE6-5A75-74E2-284F-77228537A45E}"/>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44" name="Freeform 1043">
              <a:extLst>
                <a:ext uri="{FF2B5EF4-FFF2-40B4-BE49-F238E27FC236}">
                  <a16:creationId xmlns:a16="http://schemas.microsoft.com/office/drawing/2014/main" id="{BB3C8676-2E88-F3FA-5EA8-7B374B324EDD}"/>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45" name="Freeform 1044">
              <a:extLst>
                <a:ext uri="{FF2B5EF4-FFF2-40B4-BE49-F238E27FC236}">
                  <a16:creationId xmlns:a16="http://schemas.microsoft.com/office/drawing/2014/main" id="{15503037-B2DA-4A50-0C17-DD5ED4EAD315}"/>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46" name="Freeform 1045">
              <a:extLst>
                <a:ext uri="{FF2B5EF4-FFF2-40B4-BE49-F238E27FC236}">
                  <a16:creationId xmlns:a16="http://schemas.microsoft.com/office/drawing/2014/main" id="{7EB269BA-0BD7-FBEB-366D-1172D18FD699}"/>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47" name="Freeform 1046">
              <a:extLst>
                <a:ext uri="{FF2B5EF4-FFF2-40B4-BE49-F238E27FC236}">
                  <a16:creationId xmlns:a16="http://schemas.microsoft.com/office/drawing/2014/main" id="{D46AC219-CBCD-D5E6-92DF-BBBE8531FB4C}"/>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48" name="Freeform 1047">
              <a:extLst>
                <a:ext uri="{FF2B5EF4-FFF2-40B4-BE49-F238E27FC236}">
                  <a16:creationId xmlns:a16="http://schemas.microsoft.com/office/drawing/2014/main" id="{A25407E2-310D-A5E2-D3CF-273455A41714}"/>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1049" name="Freeform 1048">
              <a:extLst>
                <a:ext uri="{FF2B5EF4-FFF2-40B4-BE49-F238E27FC236}">
                  <a16:creationId xmlns:a16="http://schemas.microsoft.com/office/drawing/2014/main" id="{AF53738D-7BC8-C598-A7B1-CC0AAEB8E29E}"/>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1050" name="Freeform 1049">
              <a:extLst>
                <a:ext uri="{FF2B5EF4-FFF2-40B4-BE49-F238E27FC236}">
                  <a16:creationId xmlns:a16="http://schemas.microsoft.com/office/drawing/2014/main" id="{BB556628-0CEE-6BEA-6017-C0D0D508BFED}"/>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51" name="Freeform 1050">
              <a:extLst>
                <a:ext uri="{FF2B5EF4-FFF2-40B4-BE49-F238E27FC236}">
                  <a16:creationId xmlns:a16="http://schemas.microsoft.com/office/drawing/2014/main" id="{4A09CF3C-2383-626C-ABB7-30E2AD11BCF0}"/>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52" name="Freeform 1051">
              <a:extLst>
                <a:ext uri="{FF2B5EF4-FFF2-40B4-BE49-F238E27FC236}">
                  <a16:creationId xmlns:a16="http://schemas.microsoft.com/office/drawing/2014/main" id="{1CF1AD5D-B698-1D53-F83E-727D0A13E380}"/>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53" name="Freeform 1052">
              <a:extLst>
                <a:ext uri="{FF2B5EF4-FFF2-40B4-BE49-F238E27FC236}">
                  <a16:creationId xmlns:a16="http://schemas.microsoft.com/office/drawing/2014/main" id="{46BA49A2-8B15-B6A7-1F4D-F8AB9B9CA6FB}"/>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54" name="Freeform 1053">
              <a:extLst>
                <a:ext uri="{FF2B5EF4-FFF2-40B4-BE49-F238E27FC236}">
                  <a16:creationId xmlns:a16="http://schemas.microsoft.com/office/drawing/2014/main" id="{E6375B79-93B8-4841-A8E8-41123F55258B}"/>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55" name="Freeform 1054">
              <a:extLst>
                <a:ext uri="{FF2B5EF4-FFF2-40B4-BE49-F238E27FC236}">
                  <a16:creationId xmlns:a16="http://schemas.microsoft.com/office/drawing/2014/main" id="{6E3BA79A-40F5-4BE9-538D-792A7752698A}"/>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56" name="Freeform 1055">
              <a:extLst>
                <a:ext uri="{FF2B5EF4-FFF2-40B4-BE49-F238E27FC236}">
                  <a16:creationId xmlns:a16="http://schemas.microsoft.com/office/drawing/2014/main" id="{C8B9E29E-6547-00CD-567D-58FBC31EC9CA}"/>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57" name="Freeform 1056">
              <a:extLst>
                <a:ext uri="{FF2B5EF4-FFF2-40B4-BE49-F238E27FC236}">
                  <a16:creationId xmlns:a16="http://schemas.microsoft.com/office/drawing/2014/main" id="{45BF699E-9145-E79E-44DC-1154CFC3E689}"/>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58" name="Freeform 1057">
              <a:extLst>
                <a:ext uri="{FF2B5EF4-FFF2-40B4-BE49-F238E27FC236}">
                  <a16:creationId xmlns:a16="http://schemas.microsoft.com/office/drawing/2014/main" id="{038598B8-612A-F097-880F-6E4DD2860312}"/>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59" name="Freeform 1058">
              <a:extLst>
                <a:ext uri="{FF2B5EF4-FFF2-40B4-BE49-F238E27FC236}">
                  <a16:creationId xmlns:a16="http://schemas.microsoft.com/office/drawing/2014/main" id="{E963C61E-DF7D-C0A7-8D61-1929E55C692E}"/>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60" name="Freeform 1059">
              <a:extLst>
                <a:ext uri="{FF2B5EF4-FFF2-40B4-BE49-F238E27FC236}">
                  <a16:creationId xmlns:a16="http://schemas.microsoft.com/office/drawing/2014/main" id="{ADADC1E4-4E7E-0321-9AD5-EC6EA9B43941}"/>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61" name="Freeform 1060">
              <a:extLst>
                <a:ext uri="{FF2B5EF4-FFF2-40B4-BE49-F238E27FC236}">
                  <a16:creationId xmlns:a16="http://schemas.microsoft.com/office/drawing/2014/main" id="{17F05489-8757-E939-58CC-209095B78FC0}"/>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62" name="Freeform 1061">
              <a:extLst>
                <a:ext uri="{FF2B5EF4-FFF2-40B4-BE49-F238E27FC236}">
                  <a16:creationId xmlns:a16="http://schemas.microsoft.com/office/drawing/2014/main" id="{D8542217-8937-4F4D-D880-312E8A4E9D9A}"/>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1063" name="Freeform 1062">
              <a:extLst>
                <a:ext uri="{FF2B5EF4-FFF2-40B4-BE49-F238E27FC236}">
                  <a16:creationId xmlns:a16="http://schemas.microsoft.com/office/drawing/2014/main" id="{A7E3BFBE-5CEC-ECC4-9E58-E1DDE287626F}"/>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1064" name="Freeform 1063">
              <a:extLst>
                <a:ext uri="{FF2B5EF4-FFF2-40B4-BE49-F238E27FC236}">
                  <a16:creationId xmlns:a16="http://schemas.microsoft.com/office/drawing/2014/main" id="{6C76646A-CD1B-886D-3055-BA8B3F55C4C4}"/>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65" name="Freeform 1064">
              <a:extLst>
                <a:ext uri="{FF2B5EF4-FFF2-40B4-BE49-F238E27FC236}">
                  <a16:creationId xmlns:a16="http://schemas.microsoft.com/office/drawing/2014/main" id="{22F23E0C-1C1B-E7D5-B3B6-D9BE02D92BEE}"/>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66" name="Freeform 1065">
              <a:extLst>
                <a:ext uri="{FF2B5EF4-FFF2-40B4-BE49-F238E27FC236}">
                  <a16:creationId xmlns:a16="http://schemas.microsoft.com/office/drawing/2014/main" id="{D4DBE260-9AD7-18E2-97C4-C06191AC9CA8}"/>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67" name="Freeform 1066">
              <a:extLst>
                <a:ext uri="{FF2B5EF4-FFF2-40B4-BE49-F238E27FC236}">
                  <a16:creationId xmlns:a16="http://schemas.microsoft.com/office/drawing/2014/main" id="{1AF59FD1-E818-3A58-F0BF-C605EEFCA701}"/>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68" name="Freeform 1067">
              <a:extLst>
                <a:ext uri="{FF2B5EF4-FFF2-40B4-BE49-F238E27FC236}">
                  <a16:creationId xmlns:a16="http://schemas.microsoft.com/office/drawing/2014/main" id="{ACA5EF3A-DAC8-86AB-355A-78AA2D5860CE}"/>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69" name="Freeform 1068">
              <a:extLst>
                <a:ext uri="{FF2B5EF4-FFF2-40B4-BE49-F238E27FC236}">
                  <a16:creationId xmlns:a16="http://schemas.microsoft.com/office/drawing/2014/main" id="{04C26E63-CFF2-BB07-8C4F-65D35A6A54D1}"/>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70" name="Freeform 1069">
              <a:extLst>
                <a:ext uri="{FF2B5EF4-FFF2-40B4-BE49-F238E27FC236}">
                  <a16:creationId xmlns:a16="http://schemas.microsoft.com/office/drawing/2014/main" id="{837C639A-A408-C31D-3160-65D885C13226}"/>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71" name="Freeform 1070">
              <a:extLst>
                <a:ext uri="{FF2B5EF4-FFF2-40B4-BE49-F238E27FC236}">
                  <a16:creationId xmlns:a16="http://schemas.microsoft.com/office/drawing/2014/main" id="{1EC16428-A53A-B785-201E-57760FB8D6F6}"/>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72" name="Freeform 1071">
              <a:extLst>
                <a:ext uri="{FF2B5EF4-FFF2-40B4-BE49-F238E27FC236}">
                  <a16:creationId xmlns:a16="http://schemas.microsoft.com/office/drawing/2014/main" id="{9DE56B46-5B40-D6E3-986E-F8F7731ED157}"/>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73" name="Freeform 1072">
              <a:extLst>
                <a:ext uri="{FF2B5EF4-FFF2-40B4-BE49-F238E27FC236}">
                  <a16:creationId xmlns:a16="http://schemas.microsoft.com/office/drawing/2014/main" id="{613AE5F7-E279-0FC4-D82C-3C5D9CF22EFF}"/>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74" name="Freeform 1073">
              <a:extLst>
                <a:ext uri="{FF2B5EF4-FFF2-40B4-BE49-F238E27FC236}">
                  <a16:creationId xmlns:a16="http://schemas.microsoft.com/office/drawing/2014/main" id="{5C313F73-E360-8098-BE12-061CA23445DD}"/>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75" name="Freeform 1074">
              <a:extLst>
                <a:ext uri="{FF2B5EF4-FFF2-40B4-BE49-F238E27FC236}">
                  <a16:creationId xmlns:a16="http://schemas.microsoft.com/office/drawing/2014/main" id="{47C381A1-0305-4085-EB7E-DEE4D0EDCE0F}"/>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076" name="Freeform 1075">
              <a:extLst>
                <a:ext uri="{FF2B5EF4-FFF2-40B4-BE49-F238E27FC236}">
                  <a16:creationId xmlns:a16="http://schemas.microsoft.com/office/drawing/2014/main" id="{734D11B9-206B-6E8F-A8C8-BA8AAE73BB9B}"/>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077" name="Freeform 1076">
              <a:extLst>
                <a:ext uri="{FF2B5EF4-FFF2-40B4-BE49-F238E27FC236}">
                  <a16:creationId xmlns:a16="http://schemas.microsoft.com/office/drawing/2014/main" id="{FD9FE70C-6E88-DE03-183A-C23EAD4E23AF}"/>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78" name="Freeform 1077">
              <a:extLst>
                <a:ext uri="{FF2B5EF4-FFF2-40B4-BE49-F238E27FC236}">
                  <a16:creationId xmlns:a16="http://schemas.microsoft.com/office/drawing/2014/main" id="{0E9FEDB0-9F56-513B-979B-0A69713E6102}"/>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79" name="Freeform 1078">
              <a:extLst>
                <a:ext uri="{FF2B5EF4-FFF2-40B4-BE49-F238E27FC236}">
                  <a16:creationId xmlns:a16="http://schemas.microsoft.com/office/drawing/2014/main" id="{07217CAE-1380-5698-98F5-607D1803C7EB}"/>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80" name="Freeform 1079">
              <a:extLst>
                <a:ext uri="{FF2B5EF4-FFF2-40B4-BE49-F238E27FC236}">
                  <a16:creationId xmlns:a16="http://schemas.microsoft.com/office/drawing/2014/main" id="{3CDE523B-ADD8-6FDB-3881-553BBC3CA33F}"/>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81" name="Freeform 1080">
              <a:extLst>
                <a:ext uri="{FF2B5EF4-FFF2-40B4-BE49-F238E27FC236}">
                  <a16:creationId xmlns:a16="http://schemas.microsoft.com/office/drawing/2014/main" id="{31C6A9D2-9DDF-4948-F146-5508842F7EFA}"/>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82" name="Freeform 1081">
              <a:extLst>
                <a:ext uri="{FF2B5EF4-FFF2-40B4-BE49-F238E27FC236}">
                  <a16:creationId xmlns:a16="http://schemas.microsoft.com/office/drawing/2014/main" id="{135E6C46-BAFB-7D41-6CCD-69237CD45C2A}"/>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83" name="Freeform 1082">
              <a:extLst>
                <a:ext uri="{FF2B5EF4-FFF2-40B4-BE49-F238E27FC236}">
                  <a16:creationId xmlns:a16="http://schemas.microsoft.com/office/drawing/2014/main" id="{79E4BCB2-D7E0-12C1-174E-9CC09B850082}"/>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84" name="Freeform 1083">
              <a:extLst>
                <a:ext uri="{FF2B5EF4-FFF2-40B4-BE49-F238E27FC236}">
                  <a16:creationId xmlns:a16="http://schemas.microsoft.com/office/drawing/2014/main" id="{EF665D22-D161-0C29-6363-8CD7E299B917}"/>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85" name="Freeform 1084">
              <a:extLst>
                <a:ext uri="{FF2B5EF4-FFF2-40B4-BE49-F238E27FC236}">
                  <a16:creationId xmlns:a16="http://schemas.microsoft.com/office/drawing/2014/main" id="{A82F526B-D3C9-CF77-7679-F05309D72060}"/>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86" name="Freeform 1085">
              <a:extLst>
                <a:ext uri="{FF2B5EF4-FFF2-40B4-BE49-F238E27FC236}">
                  <a16:creationId xmlns:a16="http://schemas.microsoft.com/office/drawing/2014/main" id="{3C8E32F2-B080-1FC5-D180-257100B04351}"/>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87" name="Freeform 1086">
              <a:extLst>
                <a:ext uri="{FF2B5EF4-FFF2-40B4-BE49-F238E27FC236}">
                  <a16:creationId xmlns:a16="http://schemas.microsoft.com/office/drawing/2014/main" id="{6E9EADF5-52B5-3BF4-2F02-F9A96F4BA89A}"/>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088" name="Freeform 1087">
              <a:extLst>
                <a:ext uri="{FF2B5EF4-FFF2-40B4-BE49-F238E27FC236}">
                  <a16:creationId xmlns:a16="http://schemas.microsoft.com/office/drawing/2014/main" id="{969C54C2-B8E1-4198-D852-6E08A4D6B20B}"/>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089" name="Freeform 1088">
              <a:extLst>
                <a:ext uri="{FF2B5EF4-FFF2-40B4-BE49-F238E27FC236}">
                  <a16:creationId xmlns:a16="http://schemas.microsoft.com/office/drawing/2014/main" id="{E99A84D1-676B-3C61-6FB8-C897B49FD4F5}"/>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90" name="Freeform 1089">
              <a:extLst>
                <a:ext uri="{FF2B5EF4-FFF2-40B4-BE49-F238E27FC236}">
                  <a16:creationId xmlns:a16="http://schemas.microsoft.com/office/drawing/2014/main" id="{718EA997-4E0F-98B2-A13C-69BA0FA96D1F}"/>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91" name="Freeform 1090">
              <a:extLst>
                <a:ext uri="{FF2B5EF4-FFF2-40B4-BE49-F238E27FC236}">
                  <a16:creationId xmlns:a16="http://schemas.microsoft.com/office/drawing/2014/main" id="{FAB0C92E-7B88-4196-EA6C-5CDE4028D279}"/>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92" name="Freeform 1091">
              <a:extLst>
                <a:ext uri="{FF2B5EF4-FFF2-40B4-BE49-F238E27FC236}">
                  <a16:creationId xmlns:a16="http://schemas.microsoft.com/office/drawing/2014/main" id="{FAD649AF-1FA5-1193-2899-035A35A9F450}"/>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93" name="Freeform 1092">
              <a:extLst>
                <a:ext uri="{FF2B5EF4-FFF2-40B4-BE49-F238E27FC236}">
                  <a16:creationId xmlns:a16="http://schemas.microsoft.com/office/drawing/2014/main" id="{4DE5A189-7603-AE1C-F0C1-3DF78E5BBF46}"/>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94" name="Freeform 1093">
              <a:extLst>
                <a:ext uri="{FF2B5EF4-FFF2-40B4-BE49-F238E27FC236}">
                  <a16:creationId xmlns:a16="http://schemas.microsoft.com/office/drawing/2014/main" id="{ED8FD214-6FAB-8E41-3486-286BD599BC93}"/>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95" name="Freeform 1094">
              <a:extLst>
                <a:ext uri="{FF2B5EF4-FFF2-40B4-BE49-F238E27FC236}">
                  <a16:creationId xmlns:a16="http://schemas.microsoft.com/office/drawing/2014/main" id="{59E05416-B04F-A749-73F4-B4FBA2EA948F}"/>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96" name="Freeform 1095">
              <a:extLst>
                <a:ext uri="{FF2B5EF4-FFF2-40B4-BE49-F238E27FC236}">
                  <a16:creationId xmlns:a16="http://schemas.microsoft.com/office/drawing/2014/main" id="{DC2D28F4-95FB-594C-A59E-C90F5DB7881C}"/>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97" name="Freeform 1096">
              <a:extLst>
                <a:ext uri="{FF2B5EF4-FFF2-40B4-BE49-F238E27FC236}">
                  <a16:creationId xmlns:a16="http://schemas.microsoft.com/office/drawing/2014/main" id="{DFC886AB-8A2E-6CD8-8AA9-87A7BDA0110D}"/>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98" name="Freeform 1097">
              <a:extLst>
                <a:ext uri="{FF2B5EF4-FFF2-40B4-BE49-F238E27FC236}">
                  <a16:creationId xmlns:a16="http://schemas.microsoft.com/office/drawing/2014/main" id="{DC3D7C68-7665-3D22-93D8-A2C581C13BBF}"/>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099" name="Freeform 1098">
              <a:extLst>
                <a:ext uri="{FF2B5EF4-FFF2-40B4-BE49-F238E27FC236}">
                  <a16:creationId xmlns:a16="http://schemas.microsoft.com/office/drawing/2014/main" id="{353A643C-FFA8-CC02-BFD5-0B0BC2056420}"/>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00" name="Freeform 1099">
              <a:extLst>
                <a:ext uri="{FF2B5EF4-FFF2-40B4-BE49-F238E27FC236}">
                  <a16:creationId xmlns:a16="http://schemas.microsoft.com/office/drawing/2014/main" id="{05EDE384-38D5-C808-60F6-FC9C44CEB3DE}"/>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01" name="Freeform 1100">
              <a:extLst>
                <a:ext uri="{FF2B5EF4-FFF2-40B4-BE49-F238E27FC236}">
                  <a16:creationId xmlns:a16="http://schemas.microsoft.com/office/drawing/2014/main" id="{A7A5293F-3C47-0FB2-89D8-C304242A0123}"/>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02" name="Freeform 1101">
              <a:extLst>
                <a:ext uri="{FF2B5EF4-FFF2-40B4-BE49-F238E27FC236}">
                  <a16:creationId xmlns:a16="http://schemas.microsoft.com/office/drawing/2014/main" id="{D4E98312-E885-9717-62BD-E2C8EB0C1B25}"/>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03" name="Freeform 1102">
              <a:extLst>
                <a:ext uri="{FF2B5EF4-FFF2-40B4-BE49-F238E27FC236}">
                  <a16:creationId xmlns:a16="http://schemas.microsoft.com/office/drawing/2014/main" id="{EC50CC2D-C518-DB9E-7291-58B444A75E43}"/>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04" name="Freeform 1103">
              <a:extLst>
                <a:ext uri="{FF2B5EF4-FFF2-40B4-BE49-F238E27FC236}">
                  <a16:creationId xmlns:a16="http://schemas.microsoft.com/office/drawing/2014/main" id="{181AE212-491B-8C16-0E0D-70517C2E3530}"/>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05" name="Freeform 1104">
              <a:extLst>
                <a:ext uri="{FF2B5EF4-FFF2-40B4-BE49-F238E27FC236}">
                  <a16:creationId xmlns:a16="http://schemas.microsoft.com/office/drawing/2014/main" id="{5D3E334D-D779-151D-014F-746DB497154D}"/>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06" name="Freeform 1105">
              <a:extLst>
                <a:ext uri="{FF2B5EF4-FFF2-40B4-BE49-F238E27FC236}">
                  <a16:creationId xmlns:a16="http://schemas.microsoft.com/office/drawing/2014/main" id="{DB4ACF48-8B2F-CCD8-7461-36B2047E10A8}"/>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07" name="Freeform 1106">
              <a:extLst>
                <a:ext uri="{FF2B5EF4-FFF2-40B4-BE49-F238E27FC236}">
                  <a16:creationId xmlns:a16="http://schemas.microsoft.com/office/drawing/2014/main" id="{392511B4-40A4-95AE-C27D-E49DD92D1A52}"/>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08" name="Freeform 1107">
              <a:extLst>
                <a:ext uri="{FF2B5EF4-FFF2-40B4-BE49-F238E27FC236}">
                  <a16:creationId xmlns:a16="http://schemas.microsoft.com/office/drawing/2014/main" id="{C4EDDAF1-376C-89BC-A8A5-154E90847BDC}"/>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09" name="Freeform 1108">
              <a:extLst>
                <a:ext uri="{FF2B5EF4-FFF2-40B4-BE49-F238E27FC236}">
                  <a16:creationId xmlns:a16="http://schemas.microsoft.com/office/drawing/2014/main" id="{15076B0C-5F1B-244F-86E2-809C1944EE67}"/>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10" name="Freeform 1109">
              <a:extLst>
                <a:ext uri="{FF2B5EF4-FFF2-40B4-BE49-F238E27FC236}">
                  <a16:creationId xmlns:a16="http://schemas.microsoft.com/office/drawing/2014/main" id="{B32C2ECD-9F3A-C862-4E5A-33BE9629EA48}"/>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11" name="Freeform 1110">
              <a:extLst>
                <a:ext uri="{FF2B5EF4-FFF2-40B4-BE49-F238E27FC236}">
                  <a16:creationId xmlns:a16="http://schemas.microsoft.com/office/drawing/2014/main" id="{E4595D08-2EA9-0086-B6B2-C40A9ED98F04}"/>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12" name="Freeform 1111">
              <a:extLst>
                <a:ext uri="{FF2B5EF4-FFF2-40B4-BE49-F238E27FC236}">
                  <a16:creationId xmlns:a16="http://schemas.microsoft.com/office/drawing/2014/main" id="{5408FC77-4A1C-5187-D7CB-E3BDE44F5CD9}"/>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13" name="Freeform 1112">
              <a:extLst>
                <a:ext uri="{FF2B5EF4-FFF2-40B4-BE49-F238E27FC236}">
                  <a16:creationId xmlns:a16="http://schemas.microsoft.com/office/drawing/2014/main" id="{70BDE6C6-320F-AB14-542E-581946D3F4B4}"/>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14" name="Freeform 1113">
              <a:extLst>
                <a:ext uri="{FF2B5EF4-FFF2-40B4-BE49-F238E27FC236}">
                  <a16:creationId xmlns:a16="http://schemas.microsoft.com/office/drawing/2014/main" id="{778488E3-3992-2438-01B0-1EAC3723728B}"/>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15" name="Freeform 1114">
              <a:extLst>
                <a:ext uri="{FF2B5EF4-FFF2-40B4-BE49-F238E27FC236}">
                  <a16:creationId xmlns:a16="http://schemas.microsoft.com/office/drawing/2014/main" id="{BFEBCE30-F841-0C0A-EF1A-5FB230010ABE}"/>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16" name="Freeform 1115">
              <a:extLst>
                <a:ext uri="{FF2B5EF4-FFF2-40B4-BE49-F238E27FC236}">
                  <a16:creationId xmlns:a16="http://schemas.microsoft.com/office/drawing/2014/main" id="{325C566A-4064-4E63-F883-D89FF2C8B0F1}"/>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17" name="Freeform 1116">
              <a:extLst>
                <a:ext uri="{FF2B5EF4-FFF2-40B4-BE49-F238E27FC236}">
                  <a16:creationId xmlns:a16="http://schemas.microsoft.com/office/drawing/2014/main" id="{9B1E09CA-CACF-E809-F181-F779CB637A28}"/>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18" name="Freeform 1117">
              <a:extLst>
                <a:ext uri="{FF2B5EF4-FFF2-40B4-BE49-F238E27FC236}">
                  <a16:creationId xmlns:a16="http://schemas.microsoft.com/office/drawing/2014/main" id="{7FF316B7-14D6-A95D-24F8-4939E8EBD5E1}"/>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19" name="Freeform 1118">
              <a:extLst>
                <a:ext uri="{FF2B5EF4-FFF2-40B4-BE49-F238E27FC236}">
                  <a16:creationId xmlns:a16="http://schemas.microsoft.com/office/drawing/2014/main" id="{EB33D23A-6AF7-7442-0DFE-C4ECCF77DD12}"/>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20" name="Freeform 1119">
              <a:extLst>
                <a:ext uri="{FF2B5EF4-FFF2-40B4-BE49-F238E27FC236}">
                  <a16:creationId xmlns:a16="http://schemas.microsoft.com/office/drawing/2014/main" id="{1822A33B-1E1F-D3B1-CC05-7FCF2428BF2A}"/>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21" name="Freeform 1120">
              <a:extLst>
                <a:ext uri="{FF2B5EF4-FFF2-40B4-BE49-F238E27FC236}">
                  <a16:creationId xmlns:a16="http://schemas.microsoft.com/office/drawing/2014/main" id="{6BB263D7-3716-2E4A-7B09-33723A50642F}"/>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22" name="Freeform 1121">
              <a:extLst>
                <a:ext uri="{FF2B5EF4-FFF2-40B4-BE49-F238E27FC236}">
                  <a16:creationId xmlns:a16="http://schemas.microsoft.com/office/drawing/2014/main" id="{E861FDD6-E540-7C56-E09F-83779F32D7C7}"/>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23" name="Freeform 1122">
              <a:extLst>
                <a:ext uri="{FF2B5EF4-FFF2-40B4-BE49-F238E27FC236}">
                  <a16:creationId xmlns:a16="http://schemas.microsoft.com/office/drawing/2014/main" id="{7B86DD7D-4787-E38B-05BC-766EC859636C}"/>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24" name="Freeform 1123">
              <a:extLst>
                <a:ext uri="{FF2B5EF4-FFF2-40B4-BE49-F238E27FC236}">
                  <a16:creationId xmlns:a16="http://schemas.microsoft.com/office/drawing/2014/main" id="{3DCE7CAD-C568-3CFD-EC24-FE1C07237F83}"/>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25" name="Freeform 1124">
              <a:extLst>
                <a:ext uri="{FF2B5EF4-FFF2-40B4-BE49-F238E27FC236}">
                  <a16:creationId xmlns:a16="http://schemas.microsoft.com/office/drawing/2014/main" id="{E7CA5883-8825-E4B7-EDB7-220E0DC9E18F}"/>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26" name="Freeform 1125">
              <a:extLst>
                <a:ext uri="{FF2B5EF4-FFF2-40B4-BE49-F238E27FC236}">
                  <a16:creationId xmlns:a16="http://schemas.microsoft.com/office/drawing/2014/main" id="{A470F9E1-255D-948D-7E2B-89809D96897C}"/>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27" name="Freeform 1126">
              <a:extLst>
                <a:ext uri="{FF2B5EF4-FFF2-40B4-BE49-F238E27FC236}">
                  <a16:creationId xmlns:a16="http://schemas.microsoft.com/office/drawing/2014/main" id="{27928EB3-17AB-9538-A208-FB579E8A248C}"/>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28" name="Freeform 1127">
              <a:extLst>
                <a:ext uri="{FF2B5EF4-FFF2-40B4-BE49-F238E27FC236}">
                  <a16:creationId xmlns:a16="http://schemas.microsoft.com/office/drawing/2014/main" id="{D6369663-4CE6-469E-0E93-50A76F8F5738}"/>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29" name="Freeform 1128">
              <a:extLst>
                <a:ext uri="{FF2B5EF4-FFF2-40B4-BE49-F238E27FC236}">
                  <a16:creationId xmlns:a16="http://schemas.microsoft.com/office/drawing/2014/main" id="{1C7F7805-8A1B-3FA5-DD9E-81538330C3D3}"/>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30" name="Freeform 1129">
              <a:extLst>
                <a:ext uri="{FF2B5EF4-FFF2-40B4-BE49-F238E27FC236}">
                  <a16:creationId xmlns:a16="http://schemas.microsoft.com/office/drawing/2014/main" id="{AD944DAE-4CB8-7ACD-8DC6-FD6068203A22}"/>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31" name="Freeform 1130">
              <a:extLst>
                <a:ext uri="{FF2B5EF4-FFF2-40B4-BE49-F238E27FC236}">
                  <a16:creationId xmlns:a16="http://schemas.microsoft.com/office/drawing/2014/main" id="{4FC53700-7B9C-5602-B995-9FDFB8C6A580}"/>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32" name="Freeform 1131">
              <a:extLst>
                <a:ext uri="{FF2B5EF4-FFF2-40B4-BE49-F238E27FC236}">
                  <a16:creationId xmlns:a16="http://schemas.microsoft.com/office/drawing/2014/main" id="{3B516C28-4FEB-E055-DFD8-BFBCEF1214C3}"/>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33" name="Freeform 1132">
              <a:extLst>
                <a:ext uri="{FF2B5EF4-FFF2-40B4-BE49-F238E27FC236}">
                  <a16:creationId xmlns:a16="http://schemas.microsoft.com/office/drawing/2014/main" id="{80872116-E978-773C-4701-99DAD4901B0A}"/>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34" name="Freeform 1133">
              <a:extLst>
                <a:ext uri="{FF2B5EF4-FFF2-40B4-BE49-F238E27FC236}">
                  <a16:creationId xmlns:a16="http://schemas.microsoft.com/office/drawing/2014/main" id="{374DAF5A-7455-C69D-3318-652FFC48F261}"/>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35" name="Freeform 1134">
              <a:extLst>
                <a:ext uri="{FF2B5EF4-FFF2-40B4-BE49-F238E27FC236}">
                  <a16:creationId xmlns:a16="http://schemas.microsoft.com/office/drawing/2014/main" id="{2ED59C8A-CE3B-852C-D250-E73999ED01AA}"/>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36" name="Freeform 1135">
              <a:extLst>
                <a:ext uri="{FF2B5EF4-FFF2-40B4-BE49-F238E27FC236}">
                  <a16:creationId xmlns:a16="http://schemas.microsoft.com/office/drawing/2014/main" id="{9220E550-5936-C9F4-8FD2-9DFAA4361B03}"/>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37" name="Freeform 1136">
              <a:extLst>
                <a:ext uri="{FF2B5EF4-FFF2-40B4-BE49-F238E27FC236}">
                  <a16:creationId xmlns:a16="http://schemas.microsoft.com/office/drawing/2014/main" id="{2CC4A3B1-163B-3193-1BB8-C1589DBEC63D}"/>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38" name="Freeform 1137">
              <a:extLst>
                <a:ext uri="{FF2B5EF4-FFF2-40B4-BE49-F238E27FC236}">
                  <a16:creationId xmlns:a16="http://schemas.microsoft.com/office/drawing/2014/main" id="{F38CB386-2FC0-8830-D046-98047DB4C47D}"/>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39" name="Freeform 1138">
              <a:extLst>
                <a:ext uri="{FF2B5EF4-FFF2-40B4-BE49-F238E27FC236}">
                  <a16:creationId xmlns:a16="http://schemas.microsoft.com/office/drawing/2014/main" id="{C7A6010B-8CE8-BEB9-0D78-6761ABA2B2B3}"/>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40" name="Freeform 1139">
              <a:extLst>
                <a:ext uri="{FF2B5EF4-FFF2-40B4-BE49-F238E27FC236}">
                  <a16:creationId xmlns:a16="http://schemas.microsoft.com/office/drawing/2014/main" id="{926D79EE-B7BA-E622-B7E0-62245617FE53}"/>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41" name="Freeform 1140">
              <a:extLst>
                <a:ext uri="{FF2B5EF4-FFF2-40B4-BE49-F238E27FC236}">
                  <a16:creationId xmlns:a16="http://schemas.microsoft.com/office/drawing/2014/main" id="{7EF7CD54-0357-F386-ADAD-B40EEAF7BF14}"/>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42" name="Freeform 1141">
              <a:extLst>
                <a:ext uri="{FF2B5EF4-FFF2-40B4-BE49-F238E27FC236}">
                  <a16:creationId xmlns:a16="http://schemas.microsoft.com/office/drawing/2014/main" id="{146C2135-E3F9-07B4-C650-A074F4CFB4D9}"/>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43" name="Freeform 1142">
              <a:extLst>
                <a:ext uri="{FF2B5EF4-FFF2-40B4-BE49-F238E27FC236}">
                  <a16:creationId xmlns:a16="http://schemas.microsoft.com/office/drawing/2014/main" id="{FA331C5A-AD89-070D-1133-66A9ABCC3EA8}"/>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44" name="Freeform 1143">
              <a:extLst>
                <a:ext uri="{FF2B5EF4-FFF2-40B4-BE49-F238E27FC236}">
                  <a16:creationId xmlns:a16="http://schemas.microsoft.com/office/drawing/2014/main" id="{E2B9E2C3-A299-D5F6-6631-E9434301EF6B}"/>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45" name="Freeform 1144">
              <a:extLst>
                <a:ext uri="{FF2B5EF4-FFF2-40B4-BE49-F238E27FC236}">
                  <a16:creationId xmlns:a16="http://schemas.microsoft.com/office/drawing/2014/main" id="{DAC15AFC-1B2A-BF2A-50A6-5E40A1E46433}"/>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46" name="Freeform 1145">
              <a:extLst>
                <a:ext uri="{FF2B5EF4-FFF2-40B4-BE49-F238E27FC236}">
                  <a16:creationId xmlns:a16="http://schemas.microsoft.com/office/drawing/2014/main" id="{9A1253F0-0691-4914-3A96-C64E5597A473}"/>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47" name="Freeform 1146">
              <a:extLst>
                <a:ext uri="{FF2B5EF4-FFF2-40B4-BE49-F238E27FC236}">
                  <a16:creationId xmlns:a16="http://schemas.microsoft.com/office/drawing/2014/main" id="{D7C55766-AEFA-4AF0-0254-DC8797AB2ED3}"/>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48" name="Freeform 1147">
              <a:extLst>
                <a:ext uri="{FF2B5EF4-FFF2-40B4-BE49-F238E27FC236}">
                  <a16:creationId xmlns:a16="http://schemas.microsoft.com/office/drawing/2014/main" id="{1F0423FC-F4EB-CCB6-49D6-1720D48194C1}"/>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49" name="Freeform 1148">
              <a:extLst>
                <a:ext uri="{FF2B5EF4-FFF2-40B4-BE49-F238E27FC236}">
                  <a16:creationId xmlns:a16="http://schemas.microsoft.com/office/drawing/2014/main" id="{2A8BBD91-BD7C-289D-8B01-C987FF93F5D3}"/>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50" name="Freeform 1149">
              <a:extLst>
                <a:ext uri="{FF2B5EF4-FFF2-40B4-BE49-F238E27FC236}">
                  <a16:creationId xmlns:a16="http://schemas.microsoft.com/office/drawing/2014/main" id="{DA9F2579-BF52-F1E2-9184-AF299EAFFF2D}"/>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51" name="Freeform 1150">
              <a:extLst>
                <a:ext uri="{FF2B5EF4-FFF2-40B4-BE49-F238E27FC236}">
                  <a16:creationId xmlns:a16="http://schemas.microsoft.com/office/drawing/2014/main" id="{D6D73F06-9C20-F8F3-77CA-74732A03A1ED}"/>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52" name="Freeform 1151">
              <a:extLst>
                <a:ext uri="{FF2B5EF4-FFF2-40B4-BE49-F238E27FC236}">
                  <a16:creationId xmlns:a16="http://schemas.microsoft.com/office/drawing/2014/main" id="{BACC5835-9FEB-6FCA-598D-692C42685730}"/>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53" name="Freeform 1152">
              <a:extLst>
                <a:ext uri="{FF2B5EF4-FFF2-40B4-BE49-F238E27FC236}">
                  <a16:creationId xmlns:a16="http://schemas.microsoft.com/office/drawing/2014/main" id="{20D4836A-8774-D308-B6EC-56727622CD28}"/>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54" name="Freeform 1153">
              <a:extLst>
                <a:ext uri="{FF2B5EF4-FFF2-40B4-BE49-F238E27FC236}">
                  <a16:creationId xmlns:a16="http://schemas.microsoft.com/office/drawing/2014/main" id="{782FEEBE-4EFB-706B-1C79-CBE265237059}"/>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55" name="Freeform 1154">
              <a:extLst>
                <a:ext uri="{FF2B5EF4-FFF2-40B4-BE49-F238E27FC236}">
                  <a16:creationId xmlns:a16="http://schemas.microsoft.com/office/drawing/2014/main" id="{8B593B81-C5F7-E295-FD8C-3C6F7A50816A}"/>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
        <p:nvSpPr>
          <p:cNvPr id="105" name="TextBox 104">
            <a:extLst>
              <a:ext uri="{FF2B5EF4-FFF2-40B4-BE49-F238E27FC236}">
                <a16:creationId xmlns:a16="http://schemas.microsoft.com/office/drawing/2014/main" id="{E657F283-8CE8-B1D0-1462-4663337E2661}"/>
              </a:ext>
            </a:extLst>
          </p:cNvPr>
          <p:cNvSpPr txBox="1"/>
          <p:nvPr/>
        </p:nvSpPr>
        <p:spPr>
          <a:xfrm>
            <a:off x="249647" y="216762"/>
            <a:ext cx="7473844" cy="1077218"/>
          </a:xfrm>
          <a:prstGeom prst="rect">
            <a:avLst/>
          </a:prstGeom>
          <a:noFill/>
          <a:effectLst/>
        </p:spPr>
        <p:txBody>
          <a:bodyPr wrap="square" rtlCol="0">
            <a:spAutoFit/>
          </a:bodyPr>
          <a:lstStyle/>
          <a:p>
            <a:r>
              <a:rPr lang="en-US" sz="3200" b="1" i="0" u="none" strike="noStrike" dirty="0">
                <a:solidFill>
                  <a:schemeClr val="tx1">
                    <a:lumMod val="65000"/>
                    <a:lumOff val="35000"/>
                  </a:schemeClr>
                </a:solidFill>
                <a:effectLst/>
                <a:latin typeface="Century Gothic" panose="020B0502020202020204" pitchFamily="34" charset="0"/>
              </a:rPr>
              <a:t>EXAMPLE MARKETING QUARTERLY BUSINESS REVIEW (QBR) </a:t>
            </a:r>
            <a:r>
              <a:rPr lang="en-US" sz="3200" b="1" dirty="0">
                <a:solidFill>
                  <a:schemeClr val="tx1">
                    <a:lumMod val="65000"/>
                    <a:lumOff val="35000"/>
                  </a:schemeClr>
                </a:solidFill>
                <a:latin typeface="Century Gothic" panose="020B0502020202020204" pitchFamily="34" charset="0"/>
              </a:rPr>
              <a:t>TEMPLATE</a:t>
            </a:r>
          </a:p>
        </p:txBody>
      </p:sp>
      <p:pic>
        <p:nvPicPr>
          <p:cNvPr id="106" name="Picture 105">
            <a:hlinkClick r:id="rId4"/>
            <a:extLst>
              <a:ext uri="{FF2B5EF4-FFF2-40B4-BE49-F238E27FC236}">
                <a16:creationId xmlns:a16="http://schemas.microsoft.com/office/drawing/2014/main" id="{31730B52-50D4-9F04-87E2-238D140C1A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54615" y="216932"/>
            <a:ext cx="4020774" cy="557985"/>
          </a:xfrm>
          <a:prstGeom prst="rect">
            <a:avLst/>
          </a:prstGeom>
        </p:spPr>
      </p:pic>
      <p:sp>
        <p:nvSpPr>
          <p:cNvPr id="2" name="TextBox 1">
            <a:extLst>
              <a:ext uri="{FF2B5EF4-FFF2-40B4-BE49-F238E27FC236}">
                <a16:creationId xmlns:a16="http://schemas.microsoft.com/office/drawing/2014/main" id="{AE968F33-F07E-5CE2-F688-753ECB5FC6B3}"/>
              </a:ext>
            </a:extLst>
          </p:cNvPr>
          <p:cNvSpPr txBox="1"/>
          <p:nvPr/>
        </p:nvSpPr>
        <p:spPr>
          <a:xfrm>
            <a:off x="249647" y="1373314"/>
            <a:ext cx="6810239" cy="4883453"/>
          </a:xfrm>
          <a:prstGeom prst="rect">
            <a:avLst/>
          </a:prstGeom>
          <a:noFill/>
        </p:spPr>
        <p:txBody>
          <a:bodyPr wrap="square" rtlCol="0">
            <a:spAutoFit/>
          </a:bodyPr>
          <a:lstStyle/>
          <a:p>
            <a:pPr algn="l" rtl="0">
              <a:lnSpc>
                <a:spcPct val="150000"/>
              </a:lnSpc>
              <a:spcBef>
                <a:spcPts val="0"/>
              </a:spcBef>
              <a:spcAft>
                <a:spcPts val="1200"/>
              </a:spcAft>
            </a:pPr>
            <a:r>
              <a:rPr lang="en-US" sz="1400" b="1" i="0" u="none" strike="noStrike" dirty="0">
                <a:effectLst/>
                <a:latin typeface="Century Gothic" panose="020B0502020202020204" pitchFamily="34" charset="0"/>
              </a:rPr>
              <a:t>When to Use This Template:</a:t>
            </a:r>
            <a:r>
              <a:rPr lang="en-US" sz="1400" b="0" i="0" u="none" strike="noStrike" dirty="0">
                <a:effectLst/>
                <a:latin typeface="Century Gothic" panose="020B0502020202020204" pitchFamily="34" charset="0"/>
              </a:rPr>
              <a:t> Assess and present the performance of marketing campaigns over the past quarter with this marketing quarterly business review (QBR) template, available with or without sample data. Edit the slide deck to create a presentation that demonstrates how marketing strategies align with business outcomes, showcases achievements, and addresses areas for improvement in a structured, engaging format.</a:t>
            </a:r>
            <a:r>
              <a:rPr lang="en-US" sz="1200" dirty="0">
                <a:latin typeface="Century Gothic" panose="020B0502020202020204" pitchFamily="34" charset="0"/>
              </a:rPr>
              <a:t> </a:t>
            </a:r>
          </a:p>
          <a:p>
            <a:pPr algn="l" rtl="0">
              <a:lnSpc>
                <a:spcPct val="150000"/>
              </a:lnSpc>
              <a:spcBef>
                <a:spcPts val="0"/>
              </a:spcBef>
              <a:spcAft>
                <a:spcPts val="1200"/>
              </a:spcAft>
            </a:pPr>
            <a:r>
              <a:rPr lang="en-US" sz="1400" b="1" i="0" u="none" strike="noStrike" dirty="0">
                <a:effectLst/>
                <a:latin typeface="Century Gothic" panose="020B0502020202020204" pitchFamily="34" charset="0"/>
              </a:rPr>
              <a:t>Notable Template Features:</a:t>
            </a:r>
            <a:r>
              <a:rPr lang="en-US" sz="1400" b="0" i="0" u="none" strike="noStrike" dirty="0">
                <a:effectLst/>
                <a:latin typeface="Century Gothic" panose="020B0502020202020204" pitchFamily="34" charset="0"/>
              </a:rPr>
              <a:t> This template includes multiple slides designed for a comprehensive review, including objectives and results, lessons learned, and quarterly planning. Customizable sections allow for tailored messaging, while a user-friendly design saves time. You can highlight team successes and insights and communicate with stakeholders to strategize future marketing efforts.</a:t>
            </a:r>
            <a:r>
              <a:rPr lang="en-US" sz="1200" dirty="0">
                <a:latin typeface="Century Gothic" panose="020B0502020202020204" pitchFamily="34" charset="0"/>
              </a:rPr>
              <a:t> </a:t>
            </a:r>
          </a:p>
          <a:p>
            <a:pPr algn="l" rtl="0">
              <a:lnSpc>
                <a:spcPct val="150000"/>
              </a:lnSpc>
              <a:spcBef>
                <a:spcPts val="0"/>
              </a:spcBef>
              <a:spcAft>
                <a:spcPts val="1200"/>
              </a:spcAft>
            </a:pPr>
            <a:r>
              <a:rPr lang="en-US" sz="1400" b="0" i="0" u="none" strike="noStrike" dirty="0">
                <a:effectLst/>
                <a:latin typeface="Century Gothic" panose="020B0502020202020204" pitchFamily="34" charset="0"/>
              </a:rPr>
              <a:t>Find more information on leading an effective QBR meeting in this compilation of free </a:t>
            </a:r>
            <a:r>
              <a:rPr lang="en-US" sz="1400" b="0" i="0" u="sng" strike="noStrike" dirty="0">
                <a:effectLst/>
                <a:latin typeface="Century Gothic" panose="020B0502020202020204" pitchFamily="34" charset="0"/>
                <a:hlinkClick r:id="rId6">
                  <a:extLst>
                    <a:ext uri="{A12FA001-AC4F-418D-AE19-62706E023703}">
                      <ahyp:hlinkClr xmlns:ahyp="http://schemas.microsoft.com/office/drawing/2018/hyperlinkcolor" val="tx"/>
                    </a:ext>
                  </a:extLst>
                </a:hlinkClick>
              </a:rPr>
              <a:t>QBR and business review templates</a:t>
            </a:r>
            <a:r>
              <a:rPr lang="en-US" sz="1400" b="0" i="0" u="none" strike="noStrike" dirty="0">
                <a:effectLst/>
                <a:latin typeface="Century Gothic" panose="020B0502020202020204" pitchFamily="34" charset="0"/>
              </a:rPr>
              <a:t>.</a:t>
            </a:r>
            <a:endParaRPr lang="en-US" sz="1200" dirty="0">
              <a:latin typeface="Century Gothic" panose="020B0502020202020204" pitchFamily="34" charset="0"/>
            </a:endParaRPr>
          </a:p>
        </p:txBody>
      </p:sp>
      <p:grpSp>
        <p:nvGrpSpPr>
          <p:cNvPr id="6" name="Graphic 3">
            <a:extLst>
              <a:ext uri="{FF2B5EF4-FFF2-40B4-BE49-F238E27FC236}">
                <a16:creationId xmlns:a16="http://schemas.microsoft.com/office/drawing/2014/main" id="{A6DFF92E-90CD-8ECC-7D46-4FC52F1C851E}"/>
              </a:ext>
            </a:extLst>
          </p:cNvPr>
          <p:cNvGrpSpPr/>
          <p:nvPr/>
        </p:nvGrpSpPr>
        <p:grpSpPr>
          <a:xfrm>
            <a:off x="7592248" y="4613171"/>
            <a:ext cx="4357408" cy="1638590"/>
            <a:chOff x="4664749" y="2924175"/>
            <a:chExt cx="2897433" cy="1089571"/>
          </a:xfrm>
          <a:gradFill>
            <a:gsLst>
              <a:gs pos="37000">
                <a:srgbClr val="516F7A"/>
              </a:gs>
              <a:gs pos="100000">
                <a:srgbClr val="7DA1A6"/>
              </a:gs>
            </a:gsLst>
            <a:lin ang="5400000" scaled="0"/>
          </a:gradFill>
        </p:grpSpPr>
        <p:sp>
          <p:nvSpPr>
            <p:cNvPr id="7" name="Freeform 6">
              <a:extLst>
                <a:ext uri="{FF2B5EF4-FFF2-40B4-BE49-F238E27FC236}">
                  <a16:creationId xmlns:a16="http://schemas.microsoft.com/office/drawing/2014/main" id="{736E8464-E14C-1CFD-D2F5-4D468B69D00F}"/>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A97962D3-7E96-CB0A-4734-6379CE4817D1}"/>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0E68D00-4F0A-E8E0-8265-49EBB5A7C44F}"/>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p>
          </p:txBody>
        </p:sp>
      </p:grpSp>
      <p:grpSp>
        <p:nvGrpSpPr>
          <p:cNvPr id="10" name="Graphic 3">
            <a:extLst>
              <a:ext uri="{FF2B5EF4-FFF2-40B4-BE49-F238E27FC236}">
                <a16:creationId xmlns:a16="http://schemas.microsoft.com/office/drawing/2014/main" id="{4AD1324D-D9C8-FFEC-1B37-967F888DD804}"/>
              </a:ext>
            </a:extLst>
          </p:cNvPr>
          <p:cNvGrpSpPr/>
          <p:nvPr/>
        </p:nvGrpSpPr>
        <p:grpSpPr>
          <a:xfrm>
            <a:off x="7626090" y="6382247"/>
            <a:ext cx="4355196" cy="329464"/>
            <a:chOff x="4687252" y="4100512"/>
            <a:chExt cx="2895962" cy="219075"/>
          </a:xfrm>
          <a:solidFill>
            <a:srgbClr val="4F6874"/>
          </a:solidFill>
        </p:grpSpPr>
        <p:grpSp>
          <p:nvGrpSpPr>
            <p:cNvPr id="11" name="Graphic 3">
              <a:extLst>
                <a:ext uri="{FF2B5EF4-FFF2-40B4-BE49-F238E27FC236}">
                  <a16:creationId xmlns:a16="http://schemas.microsoft.com/office/drawing/2014/main" id="{B858AEBD-6287-1A9D-C423-A0A83037D3B9}"/>
                </a:ext>
              </a:extLst>
            </p:cNvPr>
            <p:cNvGrpSpPr/>
            <p:nvPr/>
          </p:nvGrpSpPr>
          <p:grpSpPr>
            <a:xfrm>
              <a:off x="4687252" y="4100512"/>
              <a:ext cx="2892121" cy="219075"/>
              <a:chOff x="4687252" y="4100512"/>
              <a:chExt cx="2892121" cy="219075"/>
            </a:xfrm>
            <a:grpFill/>
          </p:grpSpPr>
          <p:sp>
            <p:nvSpPr>
              <p:cNvPr id="12" name="Freeform 11">
                <a:extLst>
                  <a:ext uri="{FF2B5EF4-FFF2-40B4-BE49-F238E27FC236}">
                    <a16:creationId xmlns:a16="http://schemas.microsoft.com/office/drawing/2014/main" id="{44555816-420A-2350-DACB-EF5A9F5738E0}"/>
                  </a:ext>
                </a:extLst>
              </p:cNvPr>
              <p:cNvSpPr/>
              <p:nvPr/>
            </p:nvSpPr>
            <p:spPr>
              <a:xfrm>
                <a:off x="4687252" y="4149090"/>
                <a:ext cx="127634" cy="170497"/>
              </a:xfrm>
              <a:custGeom>
                <a:avLst/>
                <a:gdLst>
                  <a:gd name="connsiteX0" fmla="*/ 127635 w 127634"/>
                  <a:gd name="connsiteY0" fmla="*/ 5715 h 170497"/>
                  <a:gd name="connsiteX1" fmla="*/ 127635 w 127634"/>
                  <a:gd name="connsiteY1" fmla="*/ 164782 h 170497"/>
                  <a:gd name="connsiteX2" fmla="*/ 121920 w 127634"/>
                  <a:gd name="connsiteY2" fmla="*/ 170497 h 170497"/>
                  <a:gd name="connsiteX3" fmla="*/ 116205 w 127634"/>
                  <a:gd name="connsiteY3" fmla="*/ 164782 h 170497"/>
                  <a:gd name="connsiteX4" fmla="*/ 116205 w 127634"/>
                  <a:gd name="connsiteY4" fmla="*/ 100013 h 170497"/>
                  <a:gd name="connsiteX5" fmla="*/ 63817 w 127634"/>
                  <a:gd name="connsiteY5" fmla="*/ 127635 h 170497"/>
                  <a:gd name="connsiteX6" fmla="*/ 0 w 127634"/>
                  <a:gd name="connsiteY6" fmla="*/ 63817 h 170497"/>
                  <a:gd name="connsiteX7" fmla="*/ 63817 w 127634"/>
                  <a:gd name="connsiteY7" fmla="*/ 0 h 170497"/>
                  <a:gd name="connsiteX8" fmla="*/ 119063 w 127634"/>
                  <a:gd name="connsiteY8" fmla="*/ 36195 h 170497"/>
                  <a:gd name="connsiteX9" fmla="*/ 119063 w 127634"/>
                  <a:gd name="connsiteY9" fmla="*/ 7620 h 170497"/>
                  <a:gd name="connsiteX10" fmla="*/ 123825 w 127634"/>
                  <a:gd name="connsiteY10" fmla="*/ 1905 h 170497"/>
                  <a:gd name="connsiteX11" fmla="*/ 127635 w 127634"/>
                  <a:gd name="connsiteY11" fmla="*/ 5715 h 170497"/>
                  <a:gd name="connsiteX12" fmla="*/ 116205 w 127634"/>
                  <a:gd name="connsiteY12" fmla="*/ 70485 h 170497"/>
                  <a:gd name="connsiteX13" fmla="*/ 116205 w 127634"/>
                  <a:gd name="connsiteY13" fmla="*/ 70485 h 170497"/>
                  <a:gd name="connsiteX14" fmla="*/ 117157 w 127634"/>
                  <a:gd name="connsiteY14" fmla="*/ 66675 h 170497"/>
                  <a:gd name="connsiteX15" fmla="*/ 117157 w 127634"/>
                  <a:gd name="connsiteY15" fmla="*/ 62865 h 170497"/>
                  <a:gd name="connsiteX16" fmla="*/ 63817 w 127634"/>
                  <a:gd name="connsiteY16" fmla="*/ 9525 h 170497"/>
                  <a:gd name="connsiteX17" fmla="*/ 10477 w 127634"/>
                  <a:gd name="connsiteY17" fmla="*/ 62865 h 170497"/>
                  <a:gd name="connsiteX18" fmla="*/ 63817 w 127634"/>
                  <a:gd name="connsiteY18" fmla="*/ 116205 h 170497"/>
                  <a:gd name="connsiteX19" fmla="*/ 116205 w 127634"/>
                  <a:gd name="connsiteY19" fmla="*/ 70485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634" h="170497">
                    <a:moveTo>
                      <a:pt x="127635" y="5715"/>
                    </a:moveTo>
                    <a:lnTo>
                      <a:pt x="127635" y="164782"/>
                    </a:lnTo>
                    <a:cubicBezTo>
                      <a:pt x="127635" y="168592"/>
                      <a:pt x="124778" y="170497"/>
                      <a:pt x="121920" y="170497"/>
                    </a:cubicBezTo>
                    <a:cubicBezTo>
                      <a:pt x="118110" y="170497"/>
                      <a:pt x="116205" y="167640"/>
                      <a:pt x="116205" y="164782"/>
                    </a:cubicBezTo>
                    <a:lnTo>
                      <a:pt x="116205" y="100013"/>
                    </a:lnTo>
                    <a:cubicBezTo>
                      <a:pt x="104775" y="116205"/>
                      <a:pt x="85725" y="127635"/>
                      <a:pt x="63817" y="127635"/>
                    </a:cubicBezTo>
                    <a:cubicBezTo>
                      <a:pt x="28575" y="127635"/>
                      <a:pt x="0" y="99060"/>
                      <a:pt x="0" y="63817"/>
                    </a:cubicBezTo>
                    <a:cubicBezTo>
                      <a:pt x="0" y="28575"/>
                      <a:pt x="28575" y="0"/>
                      <a:pt x="63817" y="0"/>
                    </a:cubicBezTo>
                    <a:cubicBezTo>
                      <a:pt x="88582" y="0"/>
                      <a:pt x="109538" y="14288"/>
                      <a:pt x="119063" y="36195"/>
                    </a:cubicBezTo>
                    <a:lnTo>
                      <a:pt x="119063" y="7620"/>
                    </a:lnTo>
                    <a:cubicBezTo>
                      <a:pt x="119063" y="2857"/>
                      <a:pt x="121920" y="1905"/>
                      <a:pt x="123825" y="1905"/>
                    </a:cubicBezTo>
                    <a:cubicBezTo>
                      <a:pt x="124778" y="0"/>
                      <a:pt x="127635" y="2857"/>
                      <a:pt x="127635" y="5715"/>
                    </a:cubicBezTo>
                    <a:close/>
                    <a:moveTo>
                      <a:pt x="116205" y="70485"/>
                    </a:moveTo>
                    <a:lnTo>
                      <a:pt x="116205" y="70485"/>
                    </a:lnTo>
                    <a:cubicBezTo>
                      <a:pt x="116205" y="69532"/>
                      <a:pt x="116205" y="67628"/>
                      <a:pt x="117157" y="66675"/>
                    </a:cubicBezTo>
                    <a:lnTo>
                      <a:pt x="117157" y="62865"/>
                    </a:lnTo>
                    <a:cubicBezTo>
                      <a:pt x="117157" y="33338"/>
                      <a:pt x="94297" y="9525"/>
                      <a:pt x="63817" y="9525"/>
                    </a:cubicBezTo>
                    <a:cubicBezTo>
                      <a:pt x="34290" y="9525"/>
                      <a:pt x="10477" y="33338"/>
                      <a:pt x="10477" y="62865"/>
                    </a:cubicBezTo>
                    <a:cubicBezTo>
                      <a:pt x="10477" y="91440"/>
                      <a:pt x="34290" y="116205"/>
                      <a:pt x="63817" y="116205"/>
                    </a:cubicBezTo>
                    <a:cubicBezTo>
                      <a:pt x="90488" y="116205"/>
                      <a:pt x="112395" y="96203"/>
                      <a:pt x="116205" y="70485"/>
                    </a:cubicBez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23D0F6C-8AF9-D5B5-4E67-5C64E7E0F5E7}"/>
                  </a:ext>
                </a:extLst>
              </p:cNvPr>
              <p:cNvSpPr/>
              <p:nvPr/>
            </p:nvSpPr>
            <p:spPr>
              <a:xfrm>
                <a:off x="4852034" y="4149090"/>
                <a:ext cx="116205" cy="127634"/>
              </a:xfrm>
              <a:custGeom>
                <a:avLst/>
                <a:gdLst>
                  <a:gd name="connsiteX0" fmla="*/ 116205 w 116205"/>
                  <a:gd name="connsiteY0" fmla="*/ 6667 h 127634"/>
                  <a:gd name="connsiteX1" fmla="*/ 116205 w 116205"/>
                  <a:gd name="connsiteY1" fmla="*/ 120015 h 127634"/>
                  <a:gd name="connsiteX2" fmla="*/ 111443 w 116205"/>
                  <a:gd name="connsiteY2" fmla="*/ 125730 h 127634"/>
                  <a:gd name="connsiteX3" fmla="*/ 106680 w 116205"/>
                  <a:gd name="connsiteY3" fmla="*/ 120015 h 127634"/>
                  <a:gd name="connsiteX4" fmla="*/ 106680 w 116205"/>
                  <a:gd name="connsiteY4" fmla="*/ 94297 h 127634"/>
                  <a:gd name="connsiteX5" fmla="*/ 57150 w 116205"/>
                  <a:gd name="connsiteY5" fmla="*/ 127635 h 127634"/>
                  <a:gd name="connsiteX6" fmla="*/ 0 w 116205"/>
                  <a:gd name="connsiteY6" fmla="*/ 65722 h 127634"/>
                  <a:gd name="connsiteX7" fmla="*/ 0 w 116205"/>
                  <a:gd name="connsiteY7" fmla="*/ 5715 h 127634"/>
                  <a:gd name="connsiteX8" fmla="*/ 5715 w 116205"/>
                  <a:gd name="connsiteY8" fmla="*/ 0 h 127634"/>
                  <a:gd name="connsiteX9" fmla="*/ 11430 w 116205"/>
                  <a:gd name="connsiteY9" fmla="*/ 5715 h 127634"/>
                  <a:gd name="connsiteX10" fmla="*/ 11430 w 116205"/>
                  <a:gd name="connsiteY10" fmla="*/ 65722 h 127634"/>
                  <a:gd name="connsiteX11" fmla="*/ 59055 w 116205"/>
                  <a:gd name="connsiteY11" fmla="*/ 115253 h 127634"/>
                  <a:gd name="connsiteX12" fmla="*/ 104775 w 116205"/>
                  <a:gd name="connsiteY12" fmla="*/ 64770 h 127634"/>
                  <a:gd name="connsiteX13" fmla="*/ 104775 w 116205"/>
                  <a:gd name="connsiteY13" fmla="*/ 5715 h 127634"/>
                  <a:gd name="connsiteX14" fmla="*/ 110490 w 116205"/>
                  <a:gd name="connsiteY14" fmla="*/ 0 h 127634"/>
                  <a:gd name="connsiteX15" fmla="*/ 116205 w 116205"/>
                  <a:gd name="connsiteY15" fmla="*/ 6667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205" h="127634">
                    <a:moveTo>
                      <a:pt x="116205" y="6667"/>
                    </a:moveTo>
                    <a:lnTo>
                      <a:pt x="116205" y="120015"/>
                    </a:lnTo>
                    <a:cubicBezTo>
                      <a:pt x="116205" y="122872"/>
                      <a:pt x="113347" y="125730"/>
                      <a:pt x="111443" y="125730"/>
                    </a:cubicBezTo>
                    <a:cubicBezTo>
                      <a:pt x="109538" y="125730"/>
                      <a:pt x="106680" y="123825"/>
                      <a:pt x="106680" y="120015"/>
                    </a:cubicBezTo>
                    <a:lnTo>
                      <a:pt x="106680" y="94297"/>
                    </a:lnTo>
                    <a:cubicBezTo>
                      <a:pt x="98108" y="114300"/>
                      <a:pt x="80963" y="127635"/>
                      <a:pt x="57150" y="127635"/>
                    </a:cubicBezTo>
                    <a:cubicBezTo>
                      <a:pt x="24765" y="127635"/>
                      <a:pt x="0" y="100013"/>
                      <a:pt x="0" y="65722"/>
                    </a:cubicBezTo>
                    <a:lnTo>
                      <a:pt x="0" y="5715"/>
                    </a:lnTo>
                    <a:cubicBezTo>
                      <a:pt x="0" y="2857"/>
                      <a:pt x="2858" y="0"/>
                      <a:pt x="5715" y="0"/>
                    </a:cubicBezTo>
                    <a:cubicBezTo>
                      <a:pt x="8572" y="0"/>
                      <a:pt x="11430" y="2857"/>
                      <a:pt x="11430" y="5715"/>
                    </a:cubicBezTo>
                    <a:lnTo>
                      <a:pt x="11430" y="65722"/>
                    </a:lnTo>
                    <a:cubicBezTo>
                      <a:pt x="11430" y="94297"/>
                      <a:pt x="31433" y="115253"/>
                      <a:pt x="59055" y="115253"/>
                    </a:cubicBezTo>
                    <a:cubicBezTo>
                      <a:pt x="86678" y="115253"/>
                      <a:pt x="104775" y="93345"/>
                      <a:pt x="104775" y="64770"/>
                    </a:cubicBezTo>
                    <a:lnTo>
                      <a:pt x="104775" y="5715"/>
                    </a:lnTo>
                    <a:cubicBezTo>
                      <a:pt x="104775" y="2857"/>
                      <a:pt x="107633" y="0"/>
                      <a:pt x="110490" y="0"/>
                    </a:cubicBezTo>
                    <a:cubicBezTo>
                      <a:pt x="113347" y="953"/>
                      <a:pt x="116205" y="2857"/>
                      <a:pt x="116205" y="6667"/>
                    </a:cubicBez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6BCBC64-E6C5-5915-B076-0FDE282023D6}"/>
                  </a:ext>
                </a:extLst>
              </p:cNvPr>
              <p:cNvSpPr/>
              <p:nvPr/>
            </p:nvSpPr>
            <p:spPr>
              <a:xfrm>
                <a:off x="4998719" y="4148137"/>
                <a:ext cx="127635" cy="127634"/>
              </a:xfrm>
              <a:custGeom>
                <a:avLst/>
                <a:gdLst>
                  <a:gd name="connsiteX0" fmla="*/ 127635 w 127635"/>
                  <a:gd name="connsiteY0" fmla="*/ 6668 h 127634"/>
                  <a:gd name="connsiteX1" fmla="*/ 127635 w 127635"/>
                  <a:gd name="connsiteY1" fmla="*/ 120015 h 127634"/>
                  <a:gd name="connsiteX2" fmla="*/ 122873 w 127635"/>
                  <a:gd name="connsiteY2" fmla="*/ 125730 h 127634"/>
                  <a:gd name="connsiteX3" fmla="*/ 118110 w 127635"/>
                  <a:gd name="connsiteY3" fmla="*/ 120015 h 127634"/>
                  <a:gd name="connsiteX4" fmla="*/ 118110 w 127635"/>
                  <a:gd name="connsiteY4" fmla="*/ 91440 h 127634"/>
                  <a:gd name="connsiteX5" fmla="*/ 62865 w 127635"/>
                  <a:gd name="connsiteY5" fmla="*/ 127635 h 127634"/>
                  <a:gd name="connsiteX6" fmla="*/ 0 w 127635"/>
                  <a:gd name="connsiteY6" fmla="*/ 63818 h 127634"/>
                  <a:gd name="connsiteX7" fmla="*/ 62865 w 127635"/>
                  <a:gd name="connsiteY7" fmla="*/ 0 h 127634"/>
                  <a:gd name="connsiteX8" fmla="*/ 118110 w 127635"/>
                  <a:gd name="connsiteY8" fmla="*/ 37147 h 127634"/>
                  <a:gd name="connsiteX9" fmla="*/ 118110 w 127635"/>
                  <a:gd name="connsiteY9" fmla="*/ 7620 h 127634"/>
                  <a:gd name="connsiteX10" fmla="*/ 122873 w 127635"/>
                  <a:gd name="connsiteY10" fmla="*/ 1905 h 127634"/>
                  <a:gd name="connsiteX11" fmla="*/ 127635 w 127635"/>
                  <a:gd name="connsiteY11" fmla="*/ 6668 h 127634"/>
                  <a:gd name="connsiteX12" fmla="*/ 116205 w 127635"/>
                  <a:gd name="connsiteY12" fmla="*/ 63818 h 127634"/>
                  <a:gd name="connsiteX13" fmla="*/ 62865 w 127635"/>
                  <a:gd name="connsiteY13" fmla="*/ 10478 h 127634"/>
                  <a:gd name="connsiteX14" fmla="*/ 9525 w 127635"/>
                  <a:gd name="connsiteY14" fmla="*/ 63818 h 127634"/>
                  <a:gd name="connsiteX15" fmla="*/ 62865 w 127635"/>
                  <a:gd name="connsiteY15" fmla="*/ 117157 h 127634"/>
                  <a:gd name="connsiteX16" fmla="*/ 116205 w 127635"/>
                  <a:gd name="connsiteY16" fmla="*/ 63818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635" h="127634">
                    <a:moveTo>
                      <a:pt x="127635" y="6668"/>
                    </a:moveTo>
                    <a:lnTo>
                      <a:pt x="127635" y="120015"/>
                    </a:lnTo>
                    <a:cubicBezTo>
                      <a:pt x="127635" y="122872"/>
                      <a:pt x="125730" y="125730"/>
                      <a:pt x="122873" y="125730"/>
                    </a:cubicBezTo>
                    <a:cubicBezTo>
                      <a:pt x="119063" y="125730"/>
                      <a:pt x="118110" y="122872"/>
                      <a:pt x="118110" y="120015"/>
                    </a:cubicBezTo>
                    <a:lnTo>
                      <a:pt x="118110" y="91440"/>
                    </a:lnTo>
                    <a:cubicBezTo>
                      <a:pt x="108585" y="113347"/>
                      <a:pt x="87630" y="127635"/>
                      <a:pt x="62865" y="127635"/>
                    </a:cubicBezTo>
                    <a:cubicBezTo>
                      <a:pt x="28575" y="127635"/>
                      <a:pt x="0" y="99060"/>
                      <a:pt x="0" y="63818"/>
                    </a:cubicBezTo>
                    <a:cubicBezTo>
                      <a:pt x="0" y="27622"/>
                      <a:pt x="28575" y="0"/>
                      <a:pt x="62865" y="0"/>
                    </a:cubicBezTo>
                    <a:cubicBezTo>
                      <a:pt x="88583" y="0"/>
                      <a:pt x="108585" y="14288"/>
                      <a:pt x="118110" y="37147"/>
                    </a:cubicBezTo>
                    <a:lnTo>
                      <a:pt x="118110" y="7620"/>
                    </a:lnTo>
                    <a:cubicBezTo>
                      <a:pt x="118110" y="2857"/>
                      <a:pt x="120968" y="1905"/>
                      <a:pt x="122873" y="1905"/>
                    </a:cubicBezTo>
                    <a:cubicBezTo>
                      <a:pt x="124778" y="1905"/>
                      <a:pt x="127635" y="3810"/>
                      <a:pt x="127635" y="6668"/>
                    </a:cubicBezTo>
                    <a:close/>
                    <a:moveTo>
                      <a:pt x="116205" y="63818"/>
                    </a:moveTo>
                    <a:cubicBezTo>
                      <a:pt x="116205" y="34290"/>
                      <a:pt x="93345" y="10478"/>
                      <a:pt x="62865" y="10478"/>
                    </a:cubicBezTo>
                    <a:cubicBezTo>
                      <a:pt x="33338" y="10478"/>
                      <a:pt x="9525" y="34290"/>
                      <a:pt x="9525" y="63818"/>
                    </a:cubicBezTo>
                    <a:cubicBezTo>
                      <a:pt x="9525" y="92393"/>
                      <a:pt x="33338" y="117157"/>
                      <a:pt x="62865" y="117157"/>
                    </a:cubicBezTo>
                    <a:cubicBezTo>
                      <a:pt x="93345" y="117157"/>
                      <a:pt x="116205" y="93345"/>
                      <a:pt x="116205" y="63818"/>
                    </a:cubicBez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CA66F6D-8878-BF69-EAB4-AC98700EC408}"/>
                  </a:ext>
                </a:extLst>
              </p:cNvPr>
              <p:cNvSpPr/>
              <p:nvPr/>
            </p:nvSpPr>
            <p:spPr>
              <a:xfrm>
                <a:off x="5161597" y="4149090"/>
                <a:ext cx="74295" cy="124777"/>
              </a:xfrm>
              <a:custGeom>
                <a:avLst/>
                <a:gdLst>
                  <a:gd name="connsiteX0" fmla="*/ 74295 w 74295"/>
                  <a:gd name="connsiteY0" fmla="*/ 5715 h 124777"/>
                  <a:gd name="connsiteX1" fmla="*/ 68580 w 74295"/>
                  <a:gd name="connsiteY1" fmla="*/ 11430 h 124777"/>
                  <a:gd name="connsiteX2" fmla="*/ 12383 w 74295"/>
                  <a:gd name="connsiteY2" fmla="*/ 67628 h 124777"/>
                  <a:gd name="connsiteX3" fmla="*/ 12383 w 74295"/>
                  <a:gd name="connsiteY3" fmla="*/ 119063 h 124777"/>
                  <a:gd name="connsiteX4" fmla="*/ 6668 w 74295"/>
                  <a:gd name="connsiteY4" fmla="*/ 124778 h 124777"/>
                  <a:gd name="connsiteX5" fmla="*/ 5715 w 74295"/>
                  <a:gd name="connsiteY5" fmla="*/ 124778 h 124777"/>
                  <a:gd name="connsiteX6" fmla="*/ 4763 w 74295"/>
                  <a:gd name="connsiteY6" fmla="*/ 124778 h 124777"/>
                  <a:gd name="connsiteX7" fmla="*/ 0 w 74295"/>
                  <a:gd name="connsiteY7" fmla="*/ 119063 h 124777"/>
                  <a:gd name="connsiteX8" fmla="*/ 0 w 74295"/>
                  <a:gd name="connsiteY8" fmla="*/ 5715 h 124777"/>
                  <a:gd name="connsiteX9" fmla="*/ 4763 w 74295"/>
                  <a:gd name="connsiteY9" fmla="*/ 0 h 124777"/>
                  <a:gd name="connsiteX10" fmla="*/ 9525 w 74295"/>
                  <a:gd name="connsiteY10" fmla="*/ 5715 h 124777"/>
                  <a:gd name="connsiteX11" fmla="*/ 9525 w 74295"/>
                  <a:gd name="connsiteY11" fmla="*/ 37147 h 124777"/>
                  <a:gd name="connsiteX12" fmla="*/ 67628 w 74295"/>
                  <a:gd name="connsiteY12" fmla="*/ 0 h 124777"/>
                  <a:gd name="connsiteX13" fmla="*/ 74295 w 74295"/>
                  <a:gd name="connsiteY13" fmla="*/ 5715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5" h="124777">
                    <a:moveTo>
                      <a:pt x="74295" y="5715"/>
                    </a:moveTo>
                    <a:cubicBezTo>
                      <a:pt x="74295" y="8572"/>
                      <a:pt x="72390" y="11430"/>
                      <a:pt x="68580" y="11430"/>
                    </a:cubicBezTo>
                    <a:cubicBezTo>
                      <a:pt x="36195" y="11430"/>
                      <a:pt x="12383" y="37147"/>
                      <a:pt x="12383" y="67628"/>
                    </a:cubicBezTo>
                    <a:lnTo>
                      <a:pt x="12383" y="119063"/>
                    </a:lnTo>
                    <a:cubicBezTo>
                      <a:pt x="12383" y="121920"/>
                      <a:pt x="9525" y="124778"/>
                      <a:pt x="6668" y="124778"/>
                    </a:cubicBezTo>
                    <a:lnTo>
                      <a:pt x="5715" y="124778"/>
                    </a:lnTo>
                    <a:cubicBezTo>
                      <a:pt x="5715" y="124778"/>
                      <a:pt x="4763" y="124778"/>
                      <a:pt x="4763" y="124778"/>
                    </a:cubicBezTo>
                    <a:cubicBezTo>
                      <a:pt x="1905" y="124778"/>
                      <a:pt x="0" y="121920"/>
                      <a:pt x="0" y="119063"/>
                    </a:cubicBezTo>
                    <a:lnTo>
                      <a:pt x="0" y="5715"/>
                    </a:lnTo>
                    <a:cubicBezTo>
                      <a:pt x="0" y="2857"/>
                      <a:pt x="1905" y="0"/>
                      <a:pt x="4763" y="0"/>
                    </a:cubicBezTo>
                    <a:cubicBezTo>
                      <a:pt x="7620" y="0"/>
                      <a:pt x="9525" y="1905"/>
                      <a:pt x="9525" y="5715"/>
                    </a:cubicBezTo>
                    <a:lnTo>
                      <a:pt x="9525" y="37147"/>
                    </a:lnTo>
                    <a:cubicBezTo>
                      <a:pt x="19050" y="14288"/>
                      <a:pt x="40958" y="0"/>
                      <a:pt x="67628" y="0"/>
                    </a:cubicBezTo>
                    <a:cubicBezTo>
                      <a:pt x="72390" y="0"/>
                      <a:pt x="74295" y="2857"/>
                      <a:pt x="74295" y="5715"/>
                    </a:cubicBez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3874EDF-8D1D-6622-62BE-122625C4A001}"/>
                  </a:ext>
                </a:extLst>
              </p:cNvPr>
              <p:cNvSpPr/>
              <p:nvPr/>
            </p:nvSpPr>
            <p:spPr>
              <a:xfrm>
                <a:off x="5242559" y="4113847"/>
                <a:ext cx="68580" cy="160020"/>
              </a:xfrm>
              <a:custGeom>
                <a:avLst/>
                <a:gdLst>
                  <a:gd name="connsiteX0" fmla="*/ 68580 w 68580"/>
                  <a:gd name="connsiteY0" fmla="*/ 40958 h 160020"/>
                  <a:gd name="connsiteX1" fmla="*/ 62865 w 68580"/>
                  <a:gd name="connsiteY1" fmla="*/ 46672 h 160020"/>
                  <a:gd name="connsiteX2" fmla="*/ 40005 w 68580"/>
                  <a:gd name="connsiteY2" fmla="*/ 46672 h 160020"/>
                  <a:gd name="connsiteX3" fmla="*/ 40005 w 68580"/>
                  <a:gd name="connsiteY3" fmla="*/ 154305 h 160020"/>
                  <a:gd name="connsiteX4" fmla="*/ 34290 w 68580"/>
                  <a:gd name="connsiteY4" fmla="*/ 160020 h 160020"/>
                  <a:gd name="connsiteX5" fmla="*/ 28575 w 68580"/>
                  <a:gd name="connsiteY5" fmla="*/ 154305 h 160020"/>
                  <a:gd name="connsiteX6" fmla="*/ 28575 w 68580"/>
                  <a:gd name="connsiteY6" fmla="*/ 46672 h 160020"/>
                  <a:gd name="connsiteX7" fmla="*/ 5715 w 68580"/>
                  <a:gd name="connsiteY7" fmla="*/ 46672 h 160020"/>
                  <a:gd name="connsiteX8" fmla="*/ 0 w 68580"/>
                  <a:gd name="connsiteY8" fmla="*/ 40958 h 160020"/>
                  <a:gd name="connsiteX9" fmla="*/ 5715 w 68580"/>
                  <a:gd name="connsiteY9" fmla="*/ 35243 h 160020"/>
                  <a:gd name="connsiteX10" fmla="*/ 28575 w 68580"/>
                  <a:gd name="connsiteY10" fmla="*/ 35243 h 160020"/>
                  <a:gd name="connsiteX11" fmla="*/ 28575 w 68580"/>
                  <a:gd name="connsiteY11" fmla="*/ 5715 h 160020"/>
                  <a:gd name="connsiteX12" fmla="*/ 34290 w 68580"/>
                  <a:gd name="connsiteY12" fmla="*/ 0 h 160020"/>
                  <a:gd name="connsiteX13" fmla="*/ 40005 w 68580"/>
                  <a:gd name="connsiteY13" fmla="*/ 5715 h 160020"/>
                  <a:gd name="connsiteX14" fmla="*/ 40005 w 68580"/>
                  <a:gd name="connsiteY14" fmla="*/ 35243 h 160020"/>
                  <a:gd name="connsiteX15" fmla="*/ 62865 w 68580"/>
                  <a:gd name="connsiteY15" fmla="*/ 35243 h 160020"/>
                  <a:gd name="connsiteX16" fmla="*/ 68580 w 68580"/>
                  <a:gd name="connsiteY16" fmla="*/ 409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80" h="160020">
                    <a:moveTo>
                      <a:pt x="68580" y="40958"/>
                    </a:moveTo>
                    <a:cubicBezTo>
                      <a:pt x="68580" y="43815"/>
                      <a:pt x="66675" y="46672"/>
                      <a:pt x="62865" y="46672"/>
                    </a:cubicBezTo>
                    <a:lnTo>
                      <a:pt x="40005" y="46672"/>
                    </a:lnTo>
                    <a:lnTo>
                      <a:pt x="40005" y="154305"/>
                    </a:lnTo>
                    <a:cubicBezTo>
                      <a:pt x="40005" y="158115"/>
                      <a:pt x="37147" y="160020"/>
                      <a:pt x="34290" y="160020"/>
                    </a:cubicBezTo>
                    <a:cubicBezTo>
                      <a:pt x="31433" y="160020"/>
                      <a:pt x="28575" y="158115"/>
                      <a:pt x="28575" y="154305"/>
                    </a:cubicBezTo>
                    <a:lnTo>
                      <a:pt x="28575" y="46672"/>
                    </a:lnTo>
                    <a:lnTo>
                      <a:pt x="5715" y="46672"/>
                    </a:lnTo>
                    <a:cubicBezTo>
                      <a:pt x="953" y="46672"/>
                      <a:pt x="0" y="43815"/>
                      <a:pt x="0" y="40958"/>
                    </a:cubicBezTo>
                    <a:cubicBezTo>
                      <a:pt x="0" y="38100"/>
                      <a:pt x="1905" y="35243"/>
                      <a:pt x="5715" y="35243"/>
                    </a:cubicBezTo>
                    <a:lnTo>
                      <a:pt x="28575" y="35243"/>
                    </a:lnTo>
                    <a:lnTo>
                      <a:pt x="28575" y="5715"/>
                    </a:lnTo>
                    <a:cubicBezTo>
                      <a:pt x="28575" y="2858"/>
                      <a:pt x="31433" y="0"/>
                      <a:pt x="34290" y="0"/>
                    </a:cubicBezTo>
                    <a:cubicBezTo>
                      <a:pt x="37147" y="0"/>
                      <a:pt x="40005" y="2858"/>
                      <a:pt x="40005" y="5715"/>
                    </a:cubicBezTo>
                    <a:lnTo>
                      <a:pt x="40005" y="35243"/>
                    </a:lnTo>
                    <a:lnTo>
                      <a:pt x="62865" y="35243"/>
                    </a:lnTo>
                    <a:cubicBezTo>
                      <a:pt x="66675" y="36195"/>
                      <a:pt x="68580" y="38100"/>
                      <a:pt x="68580" y="40958"/>
                    </a:cubicBez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7CBCB41-4A45-9D52-E28A-079056F57CA0}"/>
                  </a:ext>
                </a:extLst>
              </p:cNvPr>
              <p:cNvSpPr/>
              <p:nvPr/>
            </p:nvSpPr>
            <p:spPr>
              <a:xfrm>
                <a:off x="5324475" y="4148137"/>
                <a:ext cx="119062" cy="128587"/>
              </a:xfrm>
              <a:custGeom>
                <a:avLst/>
                <a:gdLst>
                  <a:gd name="connsiteX0" fmla="*/ 119063 w 119062"/>
                  <a:gd name="connsiteY0" fmla="*/ 60960 h 128587"/>
                  <a:gd name="connsiteX1" fmla="*/ 114300 w 119062"/>
                  <a:gd name="connsiteY1" fmla="*/ 67628 h 128587"/>
                  <a:gd name="connsiteX2" fmla="*/ 11430 w 119062"/>
                  <a:gd name="connsiteY2" fmla="*/ 67628 h 128587"/>
                  <a:gd name="connsiteX3" fmla="*/ 61913 w 119062"/>
                  <a:gd name="connsiteY3" fmla="*/ 117157 h 128587"/>
                  <a:gd name="connsiteX4" fmla="*/ 98107 w 119062"/>
                  <a:gd name="connsiteY4" fmla="*/ 102870 h 128587"/>
                  <a:gd name="connsiteX5" fmla="*/ 106680 w 119062"/>
                  <a:gd name="connsiteY5" fmla="*/ 101918 h 128587"/>
                  <a:gd name="connsiteX6" fmla="*/ 105728 w 119062"/>
                  <a:gd name="connsiteY6" fmla="*/ 110490 h 128587"/>
                  <a:gd name="connsiteX7" fmla="*/ 61913 w 119062"/>
                  <a:gd name="connsiteY7" fmla="*/ 128588 h 128587"/>
                  <a:gd name="connsiteX8" fmla="*/ 0 w 119062"/>
                  <a:gd name="connsiteY8" fmla="*/ 63818 h 128587"/>
                  <a:gd name="connsiteX9" fmla="*/ 61913 w 119062"/>
                  <a:gd name="connsiteY9" fmla="*/ 0 h 128587"/>
                  <a:gd name="connsiteX10" fmla="*/ 119063 w 119062"/>
                  <a:gd name="connsiteY10" fmla="*/ 60960 h 128587"/>
                  <a:gd name="connsiteX11" fmla="*/ 108585 w 119062"/>
                  <a:gd name="connsiteY11" fmla="*/ 57150 h 128587"/>
                  <a:gd name="connsiteX12" fmla="*/ 61913 w 119062"/>
                  <a:gd name="connsiteY12" fmla="*/ 11430 h 128587"/>
                  <a:gd name="connsiteX13" fmla="*/ 11430 w 119062"/>
                  <a:gd name="connsiteY13" fmla="*/ 57150 h 128587"/>
                  <a:gd name="connsiteX14" fmla="*/ 108585 w 119062"/>
                  <a:gd name="connsiteY14" fmla="*/ 57150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 h="128587">
                    <a:moveTo>
                      <a:pt x="119063" y="60960"/>
                    </a:moveTo>
                    <a:cubicBezTo>
                      <a:pt x="119063" y="64770"/>
                      <a:pt x="117157" y="67628"/>
                      <a:pt x="114300" y="67628"/>
                    </a:cubicBezTo>
                    <a:lnTo>
                      <a:pt x="11430" y="67628"/>
                    </a:lnTo>
                    <a:cubicBezTo>
                      <a:pt x="13335" y="95250"/>
                      <a:pt x="34290" y="117157"/>
                      <a:pt x="61913" y="117157"/>
                    </a:cubicBezTo>
                    <a:cubicBezTo>
                      <a:pt x="78105" y="117157"/>
                      <a:pt x="90488" y="111443"/>
                      <a:pt x="98107" y="102870"/>
                    </a:cubicBezTo>
                    <a:cubicBezTo>
                      <a:pt x="100965" y="100013"/>
                      <a:pt x="103822" y="99060"/>
                      <a:pt x="106680" y="101918"/>
                    </a:cubicBezTo>
                    <a:cubicBezTo>
                      <a:pt x="108585" y="103822"/>
                      <a:pt x="108585" y="107632"/>
                      <a:pt x="105728" y="110490"/>
                    </a:cubicBezTo>
                    <a:cubicBezTo>
                      <a:pt x="97155" y="120968"/>
                      <a:pt x="82868" y="128588"/>
                      <a:pt x="61913" y="128588"/>
                    </a:cubicBezTo>
                    <a:cubicBezTo>
                      <a:pt x="25718" y="128588"/>
                      <a:pt x="0" y="100013"/>
                      <a:pt x="0" y="63818"/>
                    </a:cubicBezTo>
                    <a:cubicBezTo>
                      <a:pt x="0" y="28575"/>
                      <a:pt x="25718" y="0"/>
                      <a:pt x="61913" y="0"/>
                    </a:cubicBezTo>
                    <a:cubicBezTo>
                      <a:pt x="96203" y="0"/>
                      <a:pt x="119063" y="28575"/>
                      <a:pt x="119063" y="60960"/>
                    </a:cubicBezTo>
                    <a:close/>
                    <a:moveTo>
                      <a:pt x="108585" y="57150"/>
                    </a:moveTo>
                    <a:cubicBezTo>
                      <a:pt x="107632" y="32385"/>
                      <a:pt x="87630" y="11430"/>
                      <a:pt x="61913" y="11430"/>
                    </a:cubicBezTo>
                    <a:cubicBezTo>
                      <a:pt x="35243" y="11430"/>
                      <a:pt x="14288" y="31432"/>
                      <a:pt x="11430" y="57150"/>
                    </a:cubicBezTo>
                    <a:lnTo>
                      <a:pt x="108585" y="57150"/>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0E1F2D0-EFCC-B49A-BCEF-C6824E3A6911}"/>
                  </a:ext>
                </a:extLst>
              </p:cNvPr>
              <p:cNvSpPr/>
              <p:nvPr/>
            </p:nvSpPr>
            <p:spPr>
              <a:xfrm>
                <a:off x="5473065" y="4149090"/>
                <a:ext cx="74294" cy="124777"/>
              </a:xfrm>
              <a:custGeom>
                <a:avLst/>
                <a:gdLst>
                  <a:gd name="connsiteX0" fmla="*/ 74295 w 74294"/>
                  <a:gd name="connsiteY0" fmla="*/ 5715 h 124777"/>
                  <a:gd name="connsiteX1" fmla="*/ 68580 w 74294"/>
                  <a:gd name="connsiteY1" fmla="*/ 11430 h 124777"/>
                  <a:gd name="connsiteX2" fmla="*/ 12382 w 74294"/>
                  <a:gd name="connsiteY2" fmla="*/ 67628 h 124777"/>
                  <a:gd name="connsiteX3" fmla="*/ 12382 w 74294"/>
                  <a:gd name="connsiteY3" fmla="*/ 119063 h 124777"/>
                  <a:gd name="connsiteX4" fmla="*/ 6667 w 74294"/>
                  <a:gd name="connsiteY4" fmla="*/ 124778 h 124777"/>
                  <a:gd name="connsiteX5" fmla="*/ 5715 w 74294"/>
                  <a:gd name="connsiteY5" fmla="*/ 124778 h 124777"/>
                  <a:gd name="connsiteX6" fmla="*/ 4763 w 74294"/>
                  <a:gd name="connsiteY6" fmla="*/ 124778 h 124777"/>
                  <a:gd name="connsiteX7" fmla="*/ 0 w 74294"/>
                  <a:gd name="connsiteY7" fmla="*/ 119063 h 124777"/>
                  <a:gd name="connsiteX8" fmla="*/ 0 w 74294"/>
                  <a:gd name="connsiteY8" fmla="*/ 5715 h 124777"/>
                  <a:gd name="connsiteX9" fmla="*/ 4763 w 74294"/>
                  <a:gd name="connsiteY9" fmla="*/ 0 h 124777"/>
                  <a:gd name="connsiteX10" fmla="*/ 9525 w 74294"/>
                  <a:gd name="connsiteY10" fmla="*/ 5715 h 124777"/>
                  <a:gd name="connsiteX11" fmla="*/ 9525 w 74294"/>
                  <a:gd name="connsiteY11" fmla="*/ 37147 h 124777"/>
                  <a:gd name="connsiteX12" fmla="*/ 67628 w 74294"/>
                  <a:gd name="connsiteY12" fmla="*/ 0 h 124777"/>
                  <a:gd name="connsiteX13" fmla="*/ 74295 w 74294"/>
                  <a:gd name="connsiteY13" fmla="*/ 5715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4" h="124777">
                    <a:moveTo>
                      <a:pt x="74295" y="5715"/>
                    </a:moveTo>
                    <a:cubicBezTo>
                      <a:pt x="74295" y="8572"/>
                      <a:pt x="72390" y="11430"/>
                      <a:pt x="68580" y="11430"/>
                    </a:cubicBezTo>
                    <a:cubicBezTo>
                      <a:pt x="36195" y="11430"/>
                      <a:pt x="12382" y="37147"/>
                      <a:pt x="12382" y="67628"/>
                    </a:cubicBezTo>
                    <a:lnTo>
                      <a:pt x="12382" y="119063"/>
                    </a:lnTo>
                    <a:cubicBezTo>
                      <a:pt x="12382" y="121920"/>
                      <a:pt x="9525" y="124778"/>
                      <a:pt x="6667" y="124778"/>
                    </a:cubicBezTo>
                    <a:lnTo>
                      <a:pt x="5715" y="124778"/>
                    </a:lnTo>
                    <a:cubicBezTo>
                      <a:pt x="5715" y="124778"/>
                      <a:pt x="4763" y="124778"/>
                      <a:pt x="4763" y="124778"/>
                    </a:cubicBezTo>
                    <a:cubicBezTo>
                      <a:pt x="1905" y="124778"/>
                      <a:pt x="0" y="121920"/>
                      <a:pt x="0" y="119063"/>
                    </a:cubicBezTo>
                    <a:lnTo>
                      <a:pt x="0" y="5715"/>
                    </a:lnTo>
                    <a:cubicBezTo>
                      <a:pt x="0" y="2857"/>
                      <a:pt x="1905" y="0"/>
                      <a:pt x="4763" y="0"/>
                    </a:cubicBezTo>
                    <a:cubicBezTo>
                      <a:pt x="7620" y="0"/>
                      <a:pt x="9525" y="1905"/>
                      <a:pt x="9525" y="5715"/>
                    </a:cubicBezTo>
                    <a:lnTo>
                      <a:pt x="9525" y="37147"/>
                    </a:lnTo>
                    <a:cubicBezTo>
                      <a:pt x="19050" y="14288"/>
                      <a:pt x="40957" y="0"/>
                      <a:pt x="67628" y="0"/>
                    </a:cubicBezTo>
                    <a:cubicBezTo>
                      <a:pt x="72390" y="0"/>
                      <a:pt x="74295" y="2857"/>
                      <a:pt x="74295" y="5715"/>
                    </a:cubicBez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80B47EB-2B72-C717-AE9C-1D38D09A53C1}"/>
                  </a:ext>
                </a:extLst>
              </p:cNvPr>
              <p:cNvSpPr/>
              <p:nvPr/>
            </p:nvSpPr>
            <p:spPr>
              <a:xfrm>
                <a:off x="5572125" y="4101465"/>
                <a:ext cx="11430" cy="172402"/>
              </a:xfrm>
              <a:custGeom>
                <a:avLst/>
                <a:gdLst>
                  <a:gd name="connsiteX0" fmla="*/ 0 w 11430"/>
                  <a:gd name="connsiteY0" fmla="*/ 5715 h 172402"/>
                  <a:gd name="connsiteX1" fmla="*/ 5715 w 11430"/>
                  <a:gd name="connsiteY1" fmla="*/ 0 h 172402"/>
                  <a:gd name="connsiteX2" fmla="*/ 11430 w 11430"/>
                  <a:gd name="connsiteY2" fmla="*/ 5715 h 172402"/>
                  <a:gd name="connsiteX3" fmla="*/ 11430 w 11430"/>
                  <a:gd name="connsiteY3" fmla="*/ 166688 h 172402"/>
                  <a:gd name="connsiteX4" fmla="*/ 5715 w 11430"/>
                  <a:gd name="connsiteY4" fmla="*/ 172403 h 172402"/>
                  <a:gd name="connsiteX5" fmla="*/ 0 w 11430"/>
                  <a:gd name="connsiteY5" fmla="*/ 166688 h 172402"/>
                  <a:gd name="connsiteX6" fmla="*/ 0 w 11430"/>
                  <a:gd name="connsiteY6" fmla="*/ 5715 h 17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 h="172402">
                    <a:moveTo>
                      <a:pt x="0" y="5715"/>
                    </a:moveTo>
                    <a:cubicBezTo>
                      <a:pt x="0" y="2857"/>
                      <a:pt x="2857" y="0"/>
                      <a:pt x="5715" y="0"/>
                    </a:cubicBezTo>
                    <a:cubicBezTo>
                      <a:pt x="8572" y="0"/>
                      <a:pt x="11430" y="2857"/>
                      <a:pt x="11430" y="5715"/>
                    </a:cubicBezTo>
                    <a:lnTo>
                      <a:pt x="11430" y="166688"/>
                    </a:lnTo>
                    <a:cubicBezTo>
                      <a:pt x="11430" y="170497"/>
                      <a:pt x="8572" y="172403"/>
                      <a:pt x="5715" y="172403"/>
                    </a:cubicBezTo>
                    <a:cubicBezTo>
                      <a:pt x="2857" y="172403"/>
                      <a:pt x="0" y="170497"/>
                      <a:pt x="0" y="166688"/>
                    </a:cubicBezTo>
                    <a:lnTo>
                      <a:pt x="0" y="5715"/>
                    </a:ln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FCC39D4-4C82-F85A-CDDC-2FDD8F4D7DB5}"/>
                  </a:ext>
                </a:extLst>
              </p:cNvPr>
              <p:cNvSpPr/>
              <p:nvPr/>
            </p:nvSpPr>
            <p:spPr>
              <a:xfrm>
                <a:off x="5607713" y="4148137"/>
                <a:ext cx="116475" cy="171450"/>
              </a:xfrm>
              <a:custGeom>
                <a:avLst/>
                <a:gdLst>
                  <a:gd name="connsiteX0" fmla="*/ 115859 w 116475"/>
                  <a:gd name="connsiteY0" fmla="*/ 9525 h 171450"/>
                  <a:gd name="connsiteX1" fmla="*/ 61567 w 116475"/>
                  <a:gd name="connsiteY1" fmla="*/ 126682 h 171450"/>
                  <a:gd name="connsiteX2" fmla="*/ 8226 w 116475"/>
                  <a:gd name="connsiteY2" fmla="*/ 171450 h 171450"/>
                  <a:gd name="connsiteX3" fmla="*/ 2511 w 116475"/>
                  <a:gd name="connsiteY3" fmla="*/ 165735 h 171450"/>
                  <a:gd name="connsiteX4" fmla="*/ 8226 w 116475"/>
                  <a:gd name="connsiteY4" fmla="*/ 160020 h 171450"/>
                  <a:gd name="connsiteX5" fmla="*/ 52042 w 116475"/>
                  <a:gd name="connsiteY5" fmla="*/ 121920 h 171450"/>
                  <a:gd name="connsiteX6" fmla="*/ 606 w 116475"/>
                  <a:gd name="connsiteY6" fmla="*/ 8572 h 171450"/>
                  <a:gd name="connsiteX7" fmla="*/ 5369 w 116475"/>
                  <a:gd name="connsiteY7" fmla="*/ 0 h 171450"/>
                  <a:gd name="connsiteX8" fmla="*/ 11084 w 116475"/>
                  <a:gd name="connsiteY8" fmla="*/ 3810 h 171450"/>
                  <a:gd name="connsiteX9" fmla="*/ 58709 w 116475"/>
                  <a:gd name="connsiteY9" fmla="*/ 109538 h 171450"/>
                  <a:gd name="connsiteX10" fmla="*/ 106334 w 116475"/>
                  <a:gd name="connsiteY10" fmla="*/ 3810 h 171450"/>
                  <a:gd name="connsiteX11" fmla="*/ 112049 w 116475"/>
                  <a:gd name="connsiteY11" fmla="*/ 0 h 171450"/>
                  <a:gd name="connsiteX12" fmla="*/ 115859 w 116475"/>
                  <a:gd name="connsiteY12" fmla="*/ 952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475" h="171450">
                    <a:moveTo>
                      <a:pt x="115859" y="9525"/>
                    </a:moveTo>
                    <a:lnTo>
                      <a:pt x="61567" y="126682"/>
                    </a:lnTo>
                    <a:cubicBezTo>
                      <a:pt x="48231" y="157163"/>
                      <a:pt x="36801" y="171450"/>
                      <a:pt x="8226" y="171450"/>
                    </a:cubicBezTo>
                    <a:cubicBezTo>
                      <a:pt x="4417" y="171450"/>
                      <a:pt x="2511" y="169545"/>
                      <a:pt x="2511" y="165735"/>
                    </a:cubicBezTo>
                    <a:cubicBezTo>
                      <a:pt x="2511" y="161925"/>
                      <a:pt x="4417" y="160972"/>
                      <a:pt x="8226" y="160020"/>
                    </a:cubicBezTo>
                    <a:cubicBezTo>
                      <a:pt x="32039" y="160020"/>
                      <a:pt x="40611" y="147638"/>
                      <a:pt x="52042" y="121920"/>
                    </a:cubicBezTo>
                    <a:lnTo>
                      <a:pt x="606" y="8572"/>
                    </a:lnTo>
                    <a:cubicBezTo>
                      <a:pt x="-1299" y="4763"/>
                      <a:pt x="1559" y="0"/>
                      <a:pt x="5369" y="0"/>
                    </a:cubicBezTo>
                    <a:cubicBezTo>
                      <a:pt x="8226" y="0"/>
                      <a:pt x="10131" y="953"/>
                      <a:pt x="11084" y="3810"/>
                    </a:cubicBezTo>
                    <a:lnTo>
                      <a:pt x="58709" y="109538"/>
                    </a:lnTo>
                    <a:lnTo>
                      <a:pt x="106334" y="3810"/>
                    </a:lnTo>
                    <a:cubicBezTo>
                      <a:pt x="107286" y="953"/>
                      <a:pt x="109192" y="0"/>
                      <a:pt x="112049" y="0"/>
                    </a:cubicBezTo>
                    <a:cubicBezTo>
                      <a:pt x="114906" y="1905"/>
                      <a:pt x="117764" y="5715"/>
                      <a:pt x="115859" y="9525"/>
                    </a:cubicBez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52FF01B-E974-8BE6-76F8-FC54314CE919}"/>
                  </a:ext>
                </a:extLst>
              </p:cNvPr>
              <p:cNvSpPr/>
              <p:nvPr/>
            </p:nvSpPr>
            <p:spPr>
              <a:xfrm>
                <a:off x="5819775" y="4100512"/>
                <a:ext cx="128587" cy="176212"/>
              </a:xfrm>
              <a:custGeom>
                <a:avLst/>
                <a:gdLst>
                  <a:gd name="connsiteX0" fmla="*/ 128588 w 128587"/>
                  <a:gd name="connsiteY0" fmla="*/ 111443 h 176212"/>
                  <a:gd name="connsiteX1" fmla="*/ 65722 w 128587"/>
                  <a:gd name="connsiteY1" fmla="*/ 176213 h 176212"/>
                  <a:gd name="connsiteX2" fmla="*/ 9525 w 128587"/>
                  <a:gd name="connsiteY2" fmla="*/ 139065 h 176212"/>
                  <a:gd name="connsiteX3" fmla="*/ 9525 w 128587"/>
                  <a:gd name="connsiteY3" fmla="*/ 167640 h 176212"/>
                  <a:gd name="connsiteX4" fmla="*/ 4763 w 128587"/>
                  <a:gd name="connsiteY4" fmla="*/ 173355 h 176212"/>
                  <a:gd name="connsiteX5" fmla="*/ 0 w 128587"/>
                  <a:gd name="connsiteY5" fmla="*/ 167640 h 176212"/>
                  <a:gd name="connsiteX6" fmla="*/ 0 w 128587"/>
                  <a:gd name="connsiteY6" fmla="*/ 5715 h 176212"/>
                  <a:gd name="connsiteX7" fmla="*/ 5715 w 128587"/>
                  <a:gd name="connsiteY7" fmla="*/ 0 h 176212"/>
                  <a:gd name="connsiteX8" fmla="*/ 11430 w 128587"/>
                  <a:gd name="connsiteY8" fmla="*/ 5715 h 176212"/>
                  <a:gd name="connsiteX9" fmla="*/ 11430 w 128587"/>
                  <a:gd name="connsiteY9" fmla="*/ 78105 h 176212"/>
                  <a:gd name="connsiteX10" fmla="*/ 63818 w 128587"/>
                  <a:gd name="connsiteY10" fmla="*/ 46672 h 176212"/>
                  <a:gd name="connsiteX11" fmla="*/ 128588 w 128587"/>
                  <a:gd name="connsiteY11" fmla="*/ 111443 h 176212"/>
                  <a:gd name="connsiteX12" fmla="*/ 117157 w 128587"/>
                  <a:gd name="connsiteY12" fmla="*/ 111443 h 176212"/>
                  <a:gd name="connsiteX13" fmla="*/ 63818 w 128587"/>
                  <a:gd name="connsiteY13" fmla="*/ 58103 h 176212"/>
                  <a:gd name="connsiteX14" fmla="*/ 11430 w 128587"/>
                  <a:gd name="connsiteY14" fmla="*/ 101918 h 176212"/>
                  <a:gd name="connsiteX15" fmla="*/ 11430 w 128587"/>
                  <a:gd name="connsiteY15" fmla="*/ 102870 h 176212"/>
                  <a:gd name="connsiteX16" fmla="*/ 10478 w 128587"/>
                  <a:gd name="connsiteY16" fmla="*/ 107632 h 176212"/>
                  <a:gd name="connsiteX17" fmla="*/ 10478 w 128587"/>
                  <a:gd name="connsiteY17" fmla="*/ 110490 h 176212"/>
                  <a:gd name="connsiteX18" fmla="*/ 63818 w 128587"/>
                  <a:gd name="connsiteY18" fmla="*/ 163830 h 176212"/>
                  <a:gd name="connsiteX19" fmla="*/ 117157 w 128587"/>
                  <a:gd name="connsiteY19" fmla="*/ 111443 h 17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8587" h="176212">
                    <a:moveTo>
                      <a:pt x="128588" y="111443"/>
                    </a:moveTo>
                    <a:cubicBezTo>
                      <a:pt x="128588" y="146685"/>
                      <a:pt x="100013" y="176213"/>
                      <a:pt x="65722" y="176213"/>
                    </a:cubicBezTo>
                    <a:cubicBezTo>
                      <a:pt x="40005" y="176213"/>
                      <a:pt x="20003" y="160972"/>
                      <a:pt x="9525" y="139065"/>
                    </a:cubicBezTo>
                    <a:lnTo>
                      <a:pt x="9525" y="167640"/>
                    </a:lnTo>
                    <a:cubicBezTo>
                      <a:pt x="9525" y="172403"/>
                      <a:pt x="7620" y="173355"/>
                      <a:pt x="4763" y="173355"/>
                    </a:cubicBezTo>
                    <a:cubicBezTo>
                      <a:pt x="1905" y="173355"/>
                      <a:pt x="0" y="170497"/>
                      <a:pt x="0" y="167640"/>
                    </a:cubicBezTo>
                    <a:lnTo>
                      <a:pt x="0" y="5715"/>
                    </a:lnTo>
                    <a:cubicBezTo>
                      <a:pt x="0" y="2857"/>
                      <a:pt x="2857" y="0"/>
                      <a:pt x="5715" y="0"/>
                    </a:cubicBezTo>
                    <a:cubicBezTo>
                      <a:pt x="9525" y="0"/>
                      <a:pt x="11430" y="2857"/>
                      <a:pt x="11430" y="5715"/>
                    </a:cubicBezTo>
                    <a:lnTo>
                      <a:pt x="11430" y="78105"/>
                    </a:lnTo>
                    <a:cubicBezTo>
                      <a:pt x="21907" y="59055"/>
                      <a:pt x="40957" y="46672"/>
                      <a:pt x="63818" y="46672"/>
                    </a:cubicBezTo>
                    <a:cubicBezTo>
                      <a:pt x="99060" y="47625"/>
                      <a:pt x="128588" y="76200"/>
                      <a:pt x="128588" y="111443"/>
                    </a:cubicBezTo>
                    <a:close/>
                    <a:moveTo>
                      <a:pt x="117157" y="111443"/>
                    </a:moveTo>
                    <a:cubicBezTo>
                      <a:pt x="117157" y="81915"/>
                      <a:pt x="93345" y="58103"/>
                      <a:pt x="63818" y="58103"/>
                    </a:cubicBezTo>
                    <a:cubicBezTo>
                      <a:pt x="37147" y="58103"/>
                      <a:pt x="15240" y="76200"/>
                      <a:pt x="11430" y="101918"/>
                    </a:cubicBezTo>
                    <a:lnTo>
                      <a:pt x="11430" y="102870"/>
                    </a:lnTo>
                    <a:cubicBezTo>
                      <a:pt x="11430" y="103822"/>
                      <a:pt x="11430" y="105728"/>
                      <a:pt x="10478" y="107632"/>
                    </a:cubicBezTo>
                    <a:lnTo>
                      <a:pt x="10478" y="110490"/>
                    </a:lnTo>
                    <a:cubicBezTo>
                      <a:pt x="10478" y="139065"/>
                      <a:pt x="34290" y="163830"/>
                      <a:pt x="63818" y="163830"/>
                    </a:cubicBezTo>
                    <a:cubicBezTo>
                      <a:pt x="94297" y="164782"/>
                      <a:pt x="117157" y="140018"/>
                      <a:pt x="117157" y="111443"/>
                    </a:cubicBez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03ED1A99-953B-DB52-CC26-5327FCA1D79A}"/>
                  </a:ext>
                </a:extLst>
              </p:cNvPr>
              <p:cNvSpPr/>
              <p:nvPr/>
            </p:nvSpPr>
            <p:spPr>
              <a:xfrm>
                <a:off x="5976937" y="4149090"/>
                <a:ext cx="116205" cy="127634"/>
              </a:xfrm>
              <a:custGeom>
                <a:avLst/>
                <a:gdLst>
                  <a:gd name="connsiteX0" fmla="*/ 116205 w 116205"/>
                  <a:gd name="connsiteY0" fmla="*/ 6667 h 127634"/>
                  <a:gd name="connsiteX1" fmla="*/ 116205 w 116205"/>
                  <a:gd name="connsiteY1" fmla="*/ 120015 h 127634"/>
                  <a:gd name="connsiteX2" fmla="*/ 111443 w 116205"/>
                  <a:gd name="connsiteY2" fmla="*/ 125730 h 127634"/>
                  <a:gd name="connsiteX3" fmla="*/ 106680 w 116205"/>
                  <a:gd name="connsiteY3" fmla="*/ 120015 h 127634"/>
                  <a:gd name="connsiteX4" fmla="*/ 106680 w 116205"/>
                  <a:gd name="connsiteY4" fmla="*/ 94297 h 127634"/>
                  <a:gd name="connsiteX5" fmla="*/ 57150 w 116205"/>
                  <a:gd name="connsiteY5" fmla="*/ 127635 h 127634"/>
                  <a:gd name="connsiteX6" fmla="*/ 0 w 116205"/>
                  <a:gd name="connsiteY6" fmla="*/ 65722 h 127634"/>
                  <a:gd name="connsiteX7" fmla="*/ 0 w 116205"/>
                  <a:gd name="connsiteY7" fmla="*/ 5715 h 127634"/>
                  <a:gd name="connsiteX8" fmla="*/ 5715 w 116205"/>
                  <a:gd name="connsiteY8" fmla="*/ 0 h 127634"/>
                  <a:gd name="connsiteX9" fmla="*/ 11430 w 116205"/>
                  <a:gd name="connsiteY9" fmla="*/ 5715 h 127634"/>
                  <a:gd name="connsiteX10" fmla="*/ 11430 w 116205"/>
                  <a:gd name="connsiteY10" fmla="*/ 65722 h 127634"/>
                  <a:gd name="connsiteX11" fmla="*/ 59055 w 116205"/>
                  <a:gd name="connsiteY11" fmla="*/ 115253 h 127634"/>
                  <a:gd name="connsiteX12" fmla="*/ 104775 w 116205"/>
                  <a:gd name="connsiteY12" fmla="*/ 64770 h 127634"/>
                  <a:gd name="connsiteX13" fmla="*/ 104775 w 116205"/>
                  <a:gd name="connsiteY13" fmla="*/ 5715 h 127634"/>
                  <a:gd name="connsiteX14" fmla="*/ 110490 w 116205"/>
                  <a:gd name="connsiteY14" fmla="*/ 0 h 127634"/>
                  <a:gd name="connsiteX15" fmla="*/ 116205 w 116205"/>
                  <a:gd name="connsiteY15" fmla="*/ 6667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205" h="127634">
                    <a:moveTo>
                      <a:pt x="116205" y="6667"/>
                    </a:moveTo>
                    <a:lnTo>
                      <a:pt x="116205" y="120015"/>
                    </a:lnTo>
                    <a:cubicBezTo>
                      <a:pt x="116205" y="122872"/>
                      <a:pt x="113347" y="125730"/>
                      <a:pt x="111443" y="125730"/>
                    </a:cubicBezTo>
                    <a:cubicBezTo>
                      <a:pt x="109538" y="125730"/>
                      <a:pt x="106680" y="123825"/>
                      <a:pt x="106680" y="120015"/>
                    </a:cubicBezTo>
                    <a:lnTo>
                      <a:pt x="106680" y="94297"/>
                    </a:lnTo>
                    <a:cubicBezTo>
                      <a:pt x="98107" y="114300"/>
                      <a:pt x="80963" y="127635"/>
                      <a:pt x="57150" y="127635"/>
                    </a:cubicBezTo>
                    <a:cubicBezTo>
                      <a:pt x="24765" y="127635"/>
                      <a:pt x="0" y="100013"/>
                      <a:pt x="0" y="65722"/>
                    </a:cubicBezTo>
                    <a:lnTo>
                      <a:pt x="0" y="5715"/>
                    </a:lnTo>
                    <a:cubicBezTo>
                      <a:pt x="0" y="2857"/>
                      <a:pt x="2857" y="0"/>
                      <a:pt x="5715" y="0"/>
                    </a:cubicBezTo>
                    <a:cubicBezTo>
                      <a:pt x="8572" y="0"/>
                      <a:pt x="11430" y="2857"/>
                      <a:pt x="11430" y="5715"/>
                    </a:cubicBezTo>
                    <a:lnTo>
                      <a:pt x="11430" y="65722"/>
                    </a:lnTo>
                    <a:cubicBezTo>
                      <a:pt x="11430" y="94297"/>
                      <a:pt x="31432" y="115253"/>
                      <a:pt x="59055" y="115253"/>
                    </a:cubicBezTo>
                    <a:cubicBezTo>
                      <a:pt x="86678" y="115253"/>
                      <a:pt x="104775" y="93345"/>
                      <a:pt x="104775" y="64770"/>
                    </a:cubicBezTo>
                    <a:lnTo>
                      <a:pt x="104775" y="5715"/>
                    </a:lnTo>
                    <a:cubicBezTo>
                      <a:pt x="104775" y="2857"/>
                      <a:pt x="107632" y="0"/>
                      <a:pt x="110490" y="0"/>
                    </a:cubicBezTo>
                    <a:cubicBezTo>
                      <a:pt x="114300" y="953"/>
                      <a:pt x="116205" y="2857"/>
                      <a:pt x="116205" y="6667"/>
                    </a:cubicBezTo>
                    <a:close/>
                  </a:path>
                </a:pathLst>
              </a:custGeom>
              <a:grp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08F2CDD-C28B-F2EF-6920-FA984888AF94}"/>
                  </a:ext>
                </a:extLst>
              </p:cNvPr>
              <p:cNvSpPr/>
              <p:nvPr/>
            </p:nvSpPr>
            <p:spPr>
              <a:xfrm>
                <a:off x="6123622" y="4149090"/>
                <a:ext cx="90487" cy="128587"/>
              </a:xfrm>
              <a:custGeom>
                <a:avLst/>
                <a:gdLst>
                  <a:gd name="connsiteX0" fmla="*/ 1905 w 90487"/>
                  <a:gd name="connsiteY0" fmla="*/ 107632 h 128587"/>
                  <a:gd name="connsiteX1" fmla="*/ 0 w 90487"/>
                  <a:gd name="connsiteY1" fmla="*/ 102870 h 128587"/>
                  <a:gd name="connsiteX2" fmla="*/ 4763 w 90487"/>
                  <a:gd name="connsiteY2" fmla="*/ 98107 h 128587"/>
                  <a:gd name="connsiteX3" fmla="*/ 10478 w 90487"/>
                  <a:gd name="connsiteY3" fmla="*/ 100965 h 128587"/>
                  <a:gd name="connsiteX4" fmla="*/ 46672 w 90487"/>
                  <a:gd name="connsiteY4" fmla="*/ 117157 h 128587"/>
                  <a:gd name="connsiteX5" fmla="*/ 79058 w 90487"/>
                  <a:gd name="connsiteY5" fmla="*/ 92392 h 128587"/>
                  <a:gd name="connsiteX6" fmla="*/ 39053 w 90487"/>
                  <a:gd name="connsiteY6" fmla="*/ 64770 h 128587"/>
                  <a:gd name="connsiteX7" fmla="*/ 5715 w 90487"/>
                  <a:gd name="connsiteY7" fmla="*/ 30480 h 128587"/>
                  <a:gd name="connsiteX8" fmla="*/ 44768 w 90487"/>
                  <a:gd name="connsiteY8" fmla="*/ 0 h 128587"/>
                  <a:gd name="connsiteX9" fmla="*/ 83820 w 90487"/>
                  <a:gd name="connsiteY9" fmla="*/ 17145 h 128587"/>
                  <a:gd name="connsiteX10" fmla="*/ 85725 w 90487"/>
                  <a:gd name="connsiteY10" fmla="*/ 21907 h 128587"/>
                  <a:gd name="connsiteX11" fmla="*/ 80963 w 90487"/>
                  <a:gd name="connsiteY11" fmla="*/ 27622 h 128587"/>
                  <a:gd name="connsiteX12" fmla="*/ 75247 w 90487"/>
                  <a:gd name="connsiteY12" fmla="*/ 25717 h 128587"/>
                  <a:gd name="connsiteX13" fmla="*/ 43815 w 90487"/>
                  <a:gd name="connsiteY13" fmla="*/ 11430 h 128587"/>
                  <a:gd name="connsiteX14" fmla="*/ 17145 w 90487"/>
                  <a:gd name="connsiteY14" fmla="*/ 31432 h 128587"/>
                  <a:gd name="connsiteX15" fmla="*/ 43815 w 90487"/>
                  <a:gd name="connsiteY15" fmla="*/ 56197 h 128587"/>
                  <a:gd name="connsiteX16" fmla="*/ 90488 w 90487"/>
                  <a:gd name="connsiteY16" fmla="*/ 93345 h 128587"/>
                  <a:gd name="connsiteX17" fmla="*/ 45720 w 90487"/>
                  <a:gd name="connsiteY17" fmla="*/ 128588 h 128587"/>
                  <a:gd name="connsiteX18" fmla="*/ 1905 w 90487"/>
                  <a:gd name="connsiteY18" fmla="*/ 10763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87" h="128587">
                    <a:moveTo>
                      <a:pt x="1905" y="107632"/>
                    </a:moveTo>
                    <a:cubicBezTo>
                      <a:pt x="0" y="105728"/>
                      <a:pt x="0" y="103822"/>
                      <a:pt x="0" y="102870"/>
                    </a:cubicBezTo>
                    <a:cubicBezTo>
                      <a:pt x="0" y="100013"/>
                      <a:pt x="1905" y="98107"/>
                      <a:pt x="4763" y="98107"/>
                    </a:cubicBezTo>
                    <a:cubicBezTo>
                      <a:pt x="7620" y="98107"/>
                      <a:pt x="9525" y="99060"/>
                      <a:pt x="10478" y="100965"/>
                    </a:cubicBezTo>
                    <a:cubicBezTo>
                      <a:pt x="18097" y="111442"/>
                      <a:pt x="30480" y="117157"/>
                      <a:pt x="46672" y="117157"/>
                    </a:cubicBezTo>
                    <a:cubicBezTo>
                      <a:pt x="63818" y="117157"/>
                      <a:pt x="79058" y="106680"/>
                      <a:pt x="79058" y="92392"/>
                    </a:cubicBezTo>
                    <a:cubicBezTo>
                      <a:pt x="79058" y="77153"/>
                      <a:pt x="63818" y="71438"/>
                      <a:pt x="39053" y="64770"/>
                    </a:cubicBezTo>
                    <a:cubicBezTo>
                      <a:pt x="20003" y="60007"/>
                      <a:pt x="5715" y="49530"/>
                      <a:pt x="5715" y="30480"/>
                    </a:cubicBezTo>
                    <a:cubicBezTo>
                      <a:pt x="5715" y="8572"/>
                      <a:pt x="24765" y="0"/>
                      <a:pt x="44768" y="0"/>
                    </a:cubicBezTo>
                    <a:cubicBezTo>
                      <a:pt x="60960" y="0"/>
                      <a:pt x="74295" y="5715"/>
                      <a:pt x="83820" y="17145"/>
                    </a:cubicBezTo>
                    <a:cubicBezTo>
                      <a:pt x="84772" y="18097"/>
                      <a:pt x="85725" y="20003"/>
                      <a:pt x="85725" y="21907"/>
                    </a:cubicBezTo>
                    <a:cubicBezTo>
                      <a:pt x="85725" y="24765"/>
                      <a:pt x="83820" y="27622"/>
                      <a:pt x="80963" y="27622"/>
                    </a:cubicBezTo>
                    <a:cubicBezTo>
                      <a:pt x="79058" y="27622"/>
                      <a:pt x="78105" y="26670"/>
                      <a:pt x="75247" y="25717"/>
                    </a:cubicBezTo>
                    <a:cubicBezTo>
                      <a:pt x="67628" y="15240"/>
                      <a:pt x="56197" y="11430"/>
                      <a:pt x="43815" y="11430"/>
                    </a:cubicBezTo>
                    <a:cubicBezTo>
                      <a:pt x="31433" y="11430"/>
                      <a:pt x="17145" y="15240"/>
                      <a:pt x="17145" y="31432"/>
                    </a:cubicBezTo>
                    <a:cubicBezTo>
                      <a:pt x="17145" y="46672"/>
                      <a:pt x="28575" y="52388"/>
                      <a:pt x="43815" y="56197"/>
                    </a:cubicBezTo>
                    <a:cubicBezTo>
                      <a:pt x="70485" y="63817"/>
                      <a:pt x="90488" y="72390"/>
                      <a:pt x="90488" y="93345"/>
                    </a:cubicBezTo>
                    <a:cubicBezTo>
                      <a:pt x="90488" y="114300"/>
                      <a:pt x="70485" y="128588"/>
                      <a:pt x="45720" y="128588"/>
                    </a:cubicBezTo>
                    <a:cubicBezTo>
                      <a:pt x="24765" y="127635"/>
                      <a:pt x="9525" y="119063"/>
                      <a:pt x="1905" y="107632"/>
                    </a:cubicBezTo>
                    <a:close/>
                  </a:path>
                </a:pathLst>
              </a:custGeom>
              <a:grp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76DD486-CE35-6BD4-EAAB-AA9C2A5D3923}"/>
                  </a:ext>
                </a:extLst>
              </p:cNvPr>
              <p:cNvSpPr/>
              <p:nvPr/>
            </p:nvSpPr>
            <p:spPr>
              <a:xfrm>
                <a:off x="6242684" y="4115752"/>
                <a:ext cx="15240" cy="159067"/>
              </a:xfrm>
              <a:custGeom>
                <a:avLst/>
                <a:gdLst>
                  <a:gd name="connsiteX0" fmla="*/ 0 w 15240"/>
                  <a:gd name="connsiteY0" fmla="*/ 7620 h 159067"/>
                  <a:gd name="connsiteX1" fmla="*/ 7620 w 15240"/>
                  <a:gd name="connsiteY1" fmla="*/ 0 h 159067"/>
                  <a:gd name="connsiteX2" fmla="*/ 15240 w 15240"/>
                  <a:gd name="connsiteY2" fmla="*/ 7620 h 159067"/>
                  <a:gd name="connsiteX3" fmla="*/ 7620 w 15240"/>
                  <a:gd name="connsiteY3" fmla="*/ 15240 h 159067"/>
                  <a:gd name="connsiteX4" fmla="*/ 0 w 15240"/>
                  <a:gd name="connsiteY4" fmla="*/ 7620 h 159067"/>
                  <a:gd name="connsiteX5" fmla="*/ 1905 w 15240"/>
                  <a:gd name="connsiteY5" fmla="*/ 153353 h 159067"/>
                  <a:gd name="connsiteX6" fmla="*/ 1905 w 15240"/>
                  <a:gd name="connsiteY6" fmla="*/ 40005 h 159067"/>
                  <a:gd name="connsiteX7" fmla="*/ 7620 w 15240"/>
                  <a:gd name="connsiteY7" fmla="*/ 34290 h 159067"/>
                  <a:gd name="connsiteX8" fmla="*/ 13335 w 15240"/>
                  <a:gd name="connsiteY8" fmla="*/ 40005 h 159067"/>
                  <a:gd name="connsiteX9" fmla="*/ 13335 w 15240"/>
                  <a:gd name="connsiteY9" fmla="*/ 153353 h 159067"/>
                  <a:gd name="connsiteX10" fmla="*/ 7620 w 15240"/>
                  <a:gd name="connsiteY10" fmla="*/ 159067 h 159067"/>
                  <a:gd name="connsiteX11" fmla="*/ 1905 w 15240"/>
                  <a:gd name="connsiteY11" fmla="*/ 153353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 h="159067">
                    <a:moveTo>
                      <a:pt x="0" y="7620"/>
                    </a:moveTo>
                    <a:cubicBezTo>
                      <a:pt x="0" y="2857"/>
                      <a:pt x="2858" y="0"/>
                      <a:pt x="7620" y="0"/>
                    </a:cubicBezTo>
                    <a:cubicBezTo>
                      <a:pt x="12383" y="0"/>
                      <a:pt x="15240" y="2857"/>
                      <a:pt x="15240" y="7620"/>
                    </a:cubicBezTo>
                    <a:cubicBezTo>
                      <a:pt x="15240" y="11430"/>
                      <a:pt x="12383" y="15240"/>
                      <a:pt x="7620" y="15240"/>
                    </a:cubicBezTo>
                    <a:cubicBezTo>
                      <a:pt x="3810" y="15240"/>
                      <a:pt x="0" y="11430"/>
                      <a:pt x="0" y="7620"/>
                    </a:cubicBezTo>
                    <a:close/>
                    <a:moveTo>
                      <a:pt x="1905" y="153353"/>
                    </a:moveTo>
                    <a:lnTo>
                      <a:pt x="1905" y="40005"/>
                    </a:lnTo>
                    <a:cubicBezTo>
                      <a:pt x="1905" y="36195"/>
                      <a:pt x="4763" y="34290"/>
                      <a:pt x="7620" y="34290"/>
                    </a:cubicBezTo>
                    <a:cubicBezTo>
                      <a:pt x="10478" y="34290"/>
                      <a:pt x="13335" y="37147"/>
                      <a:pt x="13335" y="40005"/>
                    </a:cubicBezTo>
                    <a:lnTo>
                      <a:pt x="13335" y="153353"/>
                    </a:lnTo>
                    <a:cubicBezTo>
                      <a:pt x="13335" y="156210"/>
                      <a:pt x="10478" y="159067"/>
                      <a:pt x="7620" y="159067"/>
                    </a:cubicBezTo>
                    <a:cubicBezTo>
                      <a:pt x="4763" y="159067"/>
                      <a:pt x="1905" y="156210"/>
                      <a:pt x="1905" y="153353"/>
                    </a:cubicBezTo>
                    <a:close/>
                  </a:path>
                </a:pathLst>
              </a:custGeom>
              <a:grp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851703A-F023-8940-DEC4-91954D33B711}"/>
                  </a:ext>
                </a:extLst>
              </p:cNvPr>
              <p:cNvSpPr/>
              <p:nvPr/>
            </p:nvSpPr>
            <p:spPr>
              <a:xfrm>
                <a:off x="6295072" y="4147184"/>
                <a:ext cx="116205" cy="127634"/>
              </a:xfrm>
              <a:custGeom>
                <a:avLst/>
                <a:gdLst>
                  <a:gd name="connsiteX0" fmla="*/ 116205 w 116205"/>
                  <a:gd name="connsiteY0" fmla="*/ 61913 h 127634"/>
                  <a:gd name="connsiteX1" fmla="*/ 116205 w 116205"/>
                  <a:gd name="connsiteY1" fmla="*/ 61913 h 127634"/>
                  <a:gd name="connsiteX2" fmla="*/ 116205 w 116205"/>
                  <a:gd name="connsiteY2" fmla="*/ 64770 h 127634"/>
                  <a:gd name="connsiteX3" fmla="*/ 116205 w 116205"/>
                  <a:gd name="connsiteY3" fmla="*/ 121920 h 127634"/>
                  <a:gd name="connsiteX4" fmla="*/ 110490 w 116205"/>
                  <a:gd name="connsiteY4" fmla="*/ 127635 h 127634"/>
                  <a:gd name="connsiteX5" fmla="*/ 104775 w 116205"/>
                  <a:gd name="connsiteY5" fmla="*/ 121920 h 127634"/>
                  <a:gd name="connsiteX6" fmla="*/ 104775 w 116205"/>
                  <a:gd name="connsiteY6" fmla="*/ 61913 h 127634"/>
                  <a:gd name="connsiteX7" fmla="*/ 59055 w 116205"/>
                  <a:gd name="connsiteY7" fmla="*/ 12383 h 127634"/>
                  <a:gd name="connsiteX8" fmla="*/ 11430 w 116205"/>
                  <a:gd name="connsiteY8" fmla="*/ 61913 h 127634"/>
                  <a:gd name="connsiteX9" fmla="*/ 11430 w 116205"/>
                  <a:gd name="connsiteY9" fmla="*/ 121920 h 127634"/>
                  <a:gd name="connsiteX10" fmla="*/ 5715 w 116205"/>
                  <a:gd name="connsiteY10" fmla="*/ 127635 h 127634"/>
                  <a:gd name="connsiteX11" fmla="*/ 0 w 116205"/>
                  <a:gd name="connsiteY11" fmla="*/ 121920 h 127634"/>
                  <a:gd name="connsiteX12" fmla="*/ 0 w 116205"/>
                  <a:gd name="connsiteY12" fmla="*/ 7620 h 127634"/>
                  <a:gd name="connsiteX13" fmla="*/ 4763 w 116205"/>
                  <a:gd name="connsiteY13" fmla="*/ 1905 h 127634"/>
                  <a:gd name="connsiteX14" fmla="*/ 9525 w 116205"/>
                  <a:gd name="connsiteY14" fmla="*/ 7620 h 127634"/>
                  <a:gd name="connsiteX15" fmla="*/ 9525 w 116205"/>
                  <a:gd name="connsiteY15" fmla="*/ 33338 h 127634"/>
                  <a:gd name="connsiteX16" fmla="*/ 60008 w 116205"/>
                  <a:gd name="connsiteY16" fmla="*/ 0 h 127634"/>
                  <a:gd name="connsiteX17" fmla="*/ 116205 w 116205"/>
                  <a:gd name="connsiteY17" fmla="*/ 61913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205" h="127634">
                    <a:moveTo>
                      <a:pt x="116205" y="61913"/>
                    </a:moveTo>
                    <a:lnTo>
                      <a:pt x="116205" y="61913"/>
                    </a:lnTo>
                    <a:lnTo>
                      <a:pt x="116205" y="64770"/>
                    </a:lnTo>
                    <a:lnTo>
                      <a:pt x="116205" y="121920"/>
                    </a:lnTo>
                    <a:cubicBezTo>
                      <a:pt x="116205" y="124778"/>
                      <a:pt x="113347" y="127635"/>
                      <a:pt x="110490" y="127635"/>
                    </a:cubicBezTo>
                    <a:cubicBezTo>
                      <a:pt x="107633" y="127635"/>
                      <a:pt x="104775" y="124778"/>
                      <a:pt x="104775" y="121920"/>
                    </a:cubicBezTo>
                    <a:lnTo>
                      <a:pt x="104775" y="61913"/>
                    </a:lnTo>
                    <a:cubicBezTo>
                      <a:pt x="104775" y="35243"/>
                      <a:pt x="86678" y="12383"/>
                      <a:pt x="59055" y="12383"/>
                    </a:cubicBezTo>
                    <a:cubicBezTo>
                      <a:pt x="31433" y="12383"/>
                      <a:pt x="11430" y="34290"/>
                      <a:pt x="11430" y="61913"/>
                    </a:cubicBezTo>
                    <a:lnTo>
                      <a:pt x="11430" y="121920"/>
                    </a:lnTo>
                    <a:cubicBezTo>
                      <a:pt x="11430" y="124778"/>
                      <a:pt x="8572" y="127635"/>
                      <a:pt x="5715" y="127635"/>
                    </a:cubicBezTo>
                    <a:cubicBezTo>
                      <a:pt x="2858" y="127635"/>
                      <a:pt x="0" y="124778"/>
                      <a:pt x="0" y="121920"/>
                    </a:cubicBezTo>
                    <a:lnTo>
                      <a:pt x="0" y="7620"/>
                    </a:lnTo>
                    <a:cubicBezTo>
                      <a:pt x="0" y="4763"/>
                      <a:pt x="1905" y="1905"/>
                      <a:pt x="4763" y="1905"/>
                    </a:cubicBezTo>
                    <a:cubicBezTo>
                      <a:pt x="7620" y="1905"/>
                      <a:pt x="9525" y="3810"/>
                      <a:pt x="9525" y="7620"/>
                    </a:cubicBezTo>
                    <a:lnTo>
                      <a:pt x="9525" y="33338"/>
                    </a:lnTo>
                    <a:cubicBezTo>
                      <a:pt x="19050" y="13335"/>
                      <a:pt x="38100" y="0"/>
                      <a:pt x="60008" y="0"/>
                    </a:cubicBezTo>
                    <a:cubicBezTo>
                      <a:pt x="93345" y="953"/>
                      <a:pt x="116205" y="28575"/>
                      <a:pt x="116205" y="61913"/>
                    </a:cubicBezTo>
                    <a:close/>
                  </a:path>
                </a:pathLst>
              </a:custGeom>
              <a:grp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C8C28EA-555F-E824-2D1F-1EDA5D244C5D}"/>
                  </a:ext>
                </a:extLst>
              </p:cNvPr>
              <p:cNvSpPr/>
              <p:nvPr/>
            </p:nvSpPr>
            <p:spPr>
              <a:xfrm>
                <a:off x="6439852" y="4148137"/>
                <a:ext cx="119062" cy="128587"/>
              </a:xfrm>
              <a:custGeom>
                <a:avLst/>
                <a:gdLst>
                  <a:gd name="connsiteX0" fmla="*/ 119063 w 119062"/>
                  <a:gd name="connsiteY0" fmla="*/ 60960 h 128587"/>
                  <a:gd name="connsiteX1" fmla="*/ 114300 w 119062"/>
                  <a:gd name="connsiteY1" fmla="*/ 67628 h 128587"/>
                  <a:gd name="connsiteX2" fmla="*/ 11430 w 119062"/>
                  <a:gd name="connsiteY2" fmla="*/ 67628 h 128587"/>
                  <a:gd name="connsiteX3" fmla="*/ 61913 w 119062"/>
                  <a:gd name="connsiteY3" fmla="*/ 117157 h 128587"/>
                  <a:gd name="connsiteX4" fmla="*/ 98107 w 119062"/>
                  <a:gd name="connsiteY4" fmla="*/ 102870 h 128587"/>
                  <a:gd name="connsiteX5" fmla="*/ 106680 w 119062"/>
                  <a:gd name="connsiteY5" fmla="*/ 101918 h 128587"/>
                  <a:gd name="connsiteX6" fmla="*/ 105728 w 119062"/>
                  <a:gd name="connsiteY6" fmla="*/ 110490 h 128587"/>
                  <a:gd name="connsiteX7" fmla="*/ 61913 w 119062"/>
                  <a:gd name="connsiteY7" fmla="*/ 128588 h 128587"/>
                  <a:gd name="connsiteX8" fmla="*/ 0 w 119062"/>
                  <a:gd name="connsiteY8" fmla="*/ 63818 h 128587"/>
                  <a:gd name="connsiteX9" fmla="*/ 61913 w 119062"/>
                  <a:gd name="connsiteY9" fmla="*/ 0 h 128587"/>
                  <a:gd name="connsiteX10" fmla="*/ 119063 w 119062"/>
                  <a:gd name="connsiteY10" fmla="*/ 60960 h 128587"/>
                  <a:gd name="connsiteX11" fmla="*/ 108585 w 119062"/>
                  <a:gd name="connsiteY11" fmla="*/ 57150 h 128587"/>
                  <a:gd name="connsiteX12" fmla="*/ 61913 w 119062"/>
                  <a:gd name="connsiteY12" fmla="*/ 11430 h 128587"/>
                  <a:gd name="connsiteX13" fmla="*/ 11430 w 119062"/>
                  <a:gd name="connsiteY13" fmla="*/ 57150 h 128587"/>
                  <a:gd name="connsiteX14" fmla="*/ 108585 w 119062"/>
                  <a:gd name="connsiteY14" fmla="*/ 57150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 h="128587">
                    <a:moveTo>
                      <a:pt x="119063" y="60960"/>
                    </a:moveTo>
                    <a:cubicBezTo>
                      <a:pt x="119063" y="64770"/>
                      <a:pt x="117157" y="67628"/>
                      <a:pt x="114300" y="67628"/>
                    </a:cubicBezTo>
                    <a:lnTo>
                      <a:pt x="11430" y="67628"/>
                    </a:lnTo>
                    <a:cubicBezTo>
                      <a:pt x="13335" y="95250"/>
                      <a:pt x="34290" y="117157"/>
                      <a:pt x="61913" y="117157"/>
                    </a:cubicBezTo>
                    <a:cubicBezTo>
                      <a:pt x="78105" y="117157"/>
                      <a:pt x="90488" y="111443"/>
                      <a:pt x="98107" y="102870"/>
                    </a:cubicBezTo>
                    <a:cubicBezTo>
                      <a:pt x="100965" y="100013"/>
                      <a:pt x="103822" y="99060"/>
                      <a:pt x="106680" y="101918"/>
                    </a:cubicBezTo>
                    <a:cubicBezTo>
                      <a:pt x="108585" y="103822"/>
                      <a:pt x="108585" y="107632"/>
                      <a:pt x="105728" y="110490"/>
                    </a:cubicBezTo>
                    <a:cubicBezTo>
                      <a:pt x="97155" y="120968"/>
                      <a:pt x="82867" y="128588"/>
                      <a:pt x="61913" y="128588"/>
                    </a:cubicBezTo>
                    <a:cubicBezTo>
                      <a:pt x="25717" y="128588"/>
                      <a:pt x="0" y="100013"/>
                      <a:pt x="0" y="63818"/>
                    </a:cubicBezTo>
                    <a:cubicBezTo>
                      <a:pt x="0" y="28575"/>
                      <a:pt x="25717" y="0"/>
                      <a:pt x="61913" y="0"/>
                    </a:cubicBezTo>
                    <a:cubicBezTo>
                      <a:pt x="96203" y="0"/>
                      <a:pt x="119063" y="28575"/>
                      <a:pt x="119063" y="60960"/>
                    </a:cubicBezTo>
                    <a:close/>
                    <a:moveTo>
                      <a:pt x="108585" y="57150"/>
                    </a:moveTo>
                    <a:cubicBezTo>
                      <a:pt x="107632" y="32385"/>
                      <a:pt x="87630" y="11430"/>
                      <a:pt x="61913" y="11430"/>
                    </a:cubicBezTo>
                    <a:cubicBezTo>
                      <a:pt x="35242" y="11430"/>
                      <a:pt x="14288" y="31432"/>
                      <a:pt x="11430" y="57150"/>
                    </a:cubicBezTo>
                    <a:lnTo>
                      <a:pt x="108585" y="57150"/>
                    </a:lnTo>
                    <a:close/>
                  </a:path>
                </a:pathLst>
              </a:custGeom>
              <a:grp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B16063D-9997-4EAD-0FE4-900A58F24E28}"/>
                  </a:ext>
                </a:extLst>
              </p:cNvPr>
              <p:cNvSpPr/>
              <p:nvPr/>
            </p:nvSpPr>
            <p:spPr>
              <a:xfrm>
                <a:off x="6581775" y="4149090"/>
                <a:ext cx="90487" cy="128587"/>
              </a:xfrm>
              <a:custGeom>
                <a:avLst/>
                <a:gdLst>
                  <a:gd name="connsiteX0" fmla="*/ 1905 w 90487"/>
                  <a:gd name="connsiteY0" fmla="*/ 107632 h 128587"/>
                  <a:gd name="connsiteX1" fmla="*/ 0 w 90487"/>
                  <a:gd name="connsiteY1" fmla="*/ 102870 h 128587"/>
                  <a:gd name="connsiteX2" fmla="*/ 4763 w 90487"/>
                  <a:gd name="connsiteY2" fmla="*/ 98107 h 128587"/>
                  <a:gd name="connsiteX3" fmla="*/ 10478 w 90487"/>
                  <a:gd name="connsiteY3" fmla="*/ 100965 h 128587"/>
                  <a:gd name="connsiteX4" fmla="*/ 46672 w 90487"/>
                  <a:gd name="connsiteY4" fmla="*/ 117157 h 128587"/>
                  <a:gd name="connsiteX5" fmla="*/ 79057 w 90487"/>
                  <a:gd name="connsiteY5" fmla="*/ 92392 h 128587"/>
                  <a:gd name="connsiteX6" fmla="*/ 39053 w 90487"/>
                  <a:gd name="connsiteY6" fmla="*/ 64770 h 128587"/>
                  <a:gd name="connsiteX7" fmla="*/ 5715 w 90487"/>
                  <a:gd name="connsiteY7" fmla="*/ 30480 h 128587"/>
                  <a:gd name="connsiteX8" fmla="*/ 44768 w 90487"/>
                  <a:gd name="connsiteY8" fmla="*/ 0 h 128587"/>
                  <a:gd name="connsiteX9" fmla="*/ 83820 w 90487"/>
                  <a:gd name="connsiteY9" fmla="*/ 17145 h 128587"/>
                  <a:gd name="connsiteX10" fmla="*/ 85725 w 90487"/>
                  <a:gd name="connsiteY10" fmla="*/ 21907 h 128587"/>
                  <a:gd name="connsiteX11" fmla="*/ 80963 w 90487"/>
                  <a:gd name="connsiteY11" fmla="*/ 27622 h 128587"/>
                  <a:gd name="connsiteX12" fmla="*/ 75247 w 90487"/>
                  <a:gd name="connsiteY12" fmla="*/ 25717 h 128587"/>
                  <a:gd name="connsiteX13" fmla="*/ 43815 w 90487"/>
                  <a:gd name="connsiteY13" fmla="*/ 11430 h 128587"/>
                  <a:gd name="connsiteX14" fmla="*/ 17145 w 90487"/>
                  <a:gd name="connsiteY14" fmla="*/ 31432 h 128587"/>
                  <a:gd name="connsiteX15" fmla="*/ 43815 w 90487"/>
                  <a:gd name="connsiteY15" fmla="*/ 56197 h 128587"/>
                  <a:gd name="connsiteX16" fmla="*/ 90488 w 90487"/>
                  <a:gd name="connsiteY16" fmla="*/ 93345 h 128587"/>
                  <a:gd name="connsiteX17" fmla="*/ 45720 w 90487"/>
                  <a:gd name="connsiteY17" fmla="*/ 128588 h 128587"/>
                  <a:gd name="connsiteX18" fmla="*/ 1905 w 90487"/>
                  <a:gd name="connsiteY18" fmla="*/ 10763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87" h="128587">
                    <a:moveTo>
                      <a:pt x="1905" y="107632"/>
                    </a:moveTo>
                    <a:cubicBezTo>
                      <a:pt x="0" y="105728"/>
                      <a:pt x="0" y="103822"/>
                      <a:pt x="0" y="102870"/>
                    </a:cubicBezTo>
                    <a:cubicBezTo>
                      <a:pt x="0" y="100013"/>
                      <a:pt x="1905" y="98107"/>
                      <a:pt x="4763" y="98107"/>
                    </a:cubicBezTo>
                    <a:cubicBezTo>
                      <a:pt x="7620" y="98107"/>
                      <a:pt x="9525" y="99060"/>
                      <a:pt x="10478" y="100965"/>
                    </a:cubicBezTo>
                    <a:cubicBezTo>
                      <a:pt x="18097" y="111442"/>
                      <a:pt x="30480" y="117157"/>
                      <a:pt x="46672" y="117157"/>
                    </a:cubicBezTo>
                    <a:cubicBezTo>
                      <a:pt x="63818" y="117157"/>
                      <a:pt x="79057" y="106680"/>
                      <a:pt x="79057" y="92392"/>
                    </a:cubicBezTo>
                    <a:cubicBezTo>
                      <a:pt x="79057" y="77153"/>
                      <a:pt x="63818" y="71438"/>
                      <a:pt x="39053" y="64770"/>
                    </a:cubicBezTo>
                    <a:cubicBezTo>
                      <a:pt x="20003" y="60007"/>
                      <a:pt x="5715" y="49530"/>
                      <a:pt x="5715" y="30480"/>
                    </a:cubicBezTo>
                    <a:cubicBezTo>
                      <a:pt x="5715" y="8572"/>
                      <a:pt x="24765" y="0"/>
                      <a:pt x="44768" y="0"/>
                    </a:cubicBezTo>
                    <a:cubicBezTo>
                      <a:pt x="60960" y="0"/>
                      <a:pt x="74295" y="5715"/>
                      <a:pt x="83820" y="17145"/>
                    </a:cubicBezTo>
                    <a:cubicBezTo>
                      <a:pt x="84772" y="18097"/>
                      <a:pt x="85725" y="20003"/>
                      <a:pt x="85725" y="21907"/>
                    </a:cubicBezTo>
                    <a:cubicBezTo>
                      <a:pt x="85725" y="24765"/>
                      <a:pt x="83820" y="27622"/>
                      <a:pt x="80963" y="27622"/>
                    </a:cubicBezTo>
                    <a:cubicBezTo>
                      <a:pt x="79057" y="27622"/>
                      <a:pt x="78105" y="26670"/>
                      <a:pt x="75247" y="25717"/>
                    </a:cubicBezTo>
                    <a:cubicBezTo>
                      <a:pt x="67628" y="15240"/>
                      <a:pt x="56197" y="11430"/>
                      <a:pt x="43815" y="11430"/>
                    </a:cubicBezTo>
                    <a:cubicBezTo>
                      <a:pt x="31432" y="11430"/>
                      <a:pt x="17145" y="15240"/>
                      <a:pt x="17145" y="31432"/>
                    </a:cubicBezTo>
                    <a:cubicBezTo>
                      <a:pt x="17145" y="46672"/>
                      <a:pt x="28575" y="52388"/>
                      <a:pt x="43815" y="56197"/>
                    </a:cubicBezTo>
                    <a:cubicBezTo>
                      <a:pt x="70485" y="63817"/>
                      <a:pt x="90488" y="72390"/>
                      <a:pt x="90488" y="93345"/>
                    </a:cubicBezTo>
                    <a:cubicBezTo>
                      <a:pt x="90488" y="114300"/>
                      <a:pt x="70485" y="128588"/>
                      <a:pt x="45720" y="128588"/>
                    </a:cubicBezTo>
                    <a:cubicBezTo>
                      <a:pt x="24765" y="127635"/>
                      <a:pt x="8572" y="119063"/>
                      <a:pt x="1905" y="107632"/>
                    </a:cubicBezTo>
                    <a:close/>
                  </a:path>
                </a:pathLst>
              </a:custGeom>
              <a:grp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1E6307B-EF8B-BECF-DA2A-F4699FED1352}"/>
                  </a:ext>
                </a:extLst>
              </p:cNvPr>
              <p:cNvSpPr/>
              <p:nvPr/>
            </p:nvSpPr>
            <p:spPr>
              <a:xfrm>
                <a:off x="6695122" y="4149090"/>
                <a:ext cx="90487" cy="128587"/>
              </a:xfrm>
              <a:custGeom>
                <a:avLst/>
                <a:gdLst>
                  <a:gd name="connsiteX0" fmla="*/ 1905 w 90487"/>
                  <a:gd name="connsiteY0" fmla="*/ 107632 h 128587"/>
                  <a:gd name="connsiteX1" fmla="*/ 0 w 90487"/>
                  <a:gd name="connsiteY1" fmla="*/ 102870 h 128587"/>
                  <a:gd name="connsiteX2" fmla="*/ 4763 w 90487"/>
                  <a:gd name="connsiteY2" fmla="*/ 98107 h 128587"/>
                  <a:gd name="connsiteX3" fmla="*/ 10478 w 90487"/>
                  <a:gd name="connsiteY3" fmla="*/ 100965 h 128587"/>
                  <a:gd name="connsiteX4" fmla="*/ 46672 w 90487"/>
                  <a:gd name="connsiteY4" fmla="*/ 117157 h 128587"/>
                  <a:gd name="connsiteX5" fmla="*/ 79058 w 90487"/>
                  <a:gd name="connsiteY5" fmla="*/ 92392 h 128587"/>
                  <a:gd name="connsiteX6" fmla="*/ 39053 w 90487"/>
                  <a:gd name="connsiteY6" fmla="*/ 64770 h 128587"/>
                  <a:gd name="connsiteX7" fmla="*/ 5715 w 90487"/>
                  <a:gd name="connsiteY7" fmla="*/ 30480 h 128587"/>
                  <a:gd name="connsiteX8" fmla="*/ 44768 w 90487"/>
                  <a:gd name="connsiteY8" fmla="*/ 0 h 128587"/>
                  <a:gd name="connsiteX9" fmla="*/ 83820 w 90487"/>
                  <a:gd name="connsiteY9" fmla="*/ 17145 h 128587"/>
                  <a:gd name="connsiteX10" fmla="*/ 85725 w 90487"/>
                  <a:gd name="connsiteY10" fmla="*/ 21907 h 128587"/>
                  <a:gd name="connsiteX11" fmla="*/ 80963 w 90487"/>
                  <a:gd name="connsiteY11" fmla="*/ 27622 h 128587"/>
                  <a:gd name="connsiteX12" fmla="*/ 75247 w 90487"/>
                  <a:gd name="connsiteY12" fmla="*/ 25717 h 128587"/>
                  <a:gd name="connsiteX13" fmla="*/ 43815 w 90487"/>
                  <a:gd name="connsiteY13" fmla="*/ 11430 h 128587"/>
                  <a:gd name="connsiteX14" fmla="*/ 17145 w 90487"/>
                  <a:gd name="connsiteY14" fmla="*/ 31432 h 128587"/>
                  <a:gd name="connsiteX15" fmla="*/ 43815 w 90487"/>
                  <a:gd name="connsiteY15" fmla="*/ 56197 h 128587"/>
                  <a:gd name="connsiteX16" fmla="*/ 90488 w 90487"/>
                  <a:gd name="connsiteY16" fmla="*/ 93345 h 128587"/>
                  <a:gd name="connsiteX17" fmla="*/ 45720 w 90487"/>
                  <a:gd name="connsiteY17" fmla="*/ 128588 h 128587"/>
                  <a:gd name="connsiteX18" fmla="*/ 1905 w 90487"/>
                  <a:gd name="connsiteY18" fmla="*/ 10763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87" h="128587">
                    <a:moveTo>
                      <a:pt x="1905" y="107632"/>
                    </a:moveTo>
                    <a:cubicBezTo>
                      <a:pt x="0" y="105728"/>
                      <a:pt x="0" y="103822"/>
                      <a:pt x="0" y="102870"/>
                    </a:cubicBezTo>
                    <a:cubicBezTo>
                      <a:pt x="0" y="100013"/>
                      <a:pt x="1905" y="98107"/>
                      <a:pt x="4763" y="98107"/>
                    </a:cubicBezTo>
                    <a:cubicBezTo>
                      <a:pt x="7620" y="98107"/>
                      <a:pt x="9525" y="99060"/>
                      <a:pt x="10478" y="100965"/>
                    </a:cubicBezTo>
                    <a:cubicBezTo>
                      <a:pt x="18097" y="111442"/>
                      <a:pt x="30480" y="117157"/>
                      <a:pt x="46672" y="117157"/>
                    </a:cubicBezTo>
                    <a:cubicBezTo>
                      <a:pt x="63818" y="117157"/>
                      <a:pt x="79058" y="106680"/>
                      <a:pt x="79058" y="92392"/>
                    </a:cubicBezTo>
                    <a:cubicBezTo>
                      <a:pt x="79058" y="77153"/>
                      <a:pt x="63818" y="71438"/>
                      <a:pt x="39053" y="64770"/>
                    </a:cubicBezTo>
                    <a:cubicBezTo>
                      <a:pt x="20003" y="60007"/>
                      <a:pt x="5715" y="49530"/>
                      <a:pt x="5715" y="30480"/>
                    </a:cubicBezTo>
                    <a:cubicBezTo>
                      <a:pt x="5715" y="8572"/>
                      <a:pt x="24765" y="0"/>
                      <a:pt x="44768" y="0"/>
                    </a:cubicBezTo>
                    <a:cubicBezTo>
                      <a:pt x="60960" y="0"/>
                      <a:pt x="74295" y="5715"/>
                      <a:pt x="83820" y="17145"/>
                    </a:cubicBezTo>
                    <a:cubicBezTo>
                      <a:pt x="84772" y="18097"/>
                      <a:pt x="85725" y="20003"/>
                      <a:pt x="85725" y="21907"/>
                    </a:cubicBezTo>
                    <a:cubicBezTo>
                      <a:pt x="85725" y="24765"/>
                      <a:pt x="83820" y="27622"/>
                      <a:pt x="80963" y="27622"/>
                    </a:cubicBezTo>
                    <a:cubicBezTo>
                      <a:pt x="79058" y="27622"/>
                      <a:pt x="78105" y="26670"/>
                      <a:pt x="75247" y="25717"/>
                    </a:cubicBezTo>
                    <a:cubicBezTo>
                      <a:pt x="67628" y="15240"/>
                      <a:pt x="56197" y="11430"/>
                      <a:pt x="43815" y="11430"/>
                    </a:cubicBezTo>
                    <a:cubicBezTo>
                      <a:pt x="31433" y="11430"/>
                      <a:pt x="17145" y="15240"/>
                      <a:pt x="17145" y="31432"/>
                    </a:cubicBezTo>
                    <a:cubicBezTo>
                      <a:pt x="17145" y="46672"/>
                      <a:pt x="28575" y="52388"/>
                      <a:pt x="43815" y="56197"/>
                    </a:cubicBezTo>
                    <a:cubicBezTo>
                      <a:pt x="70485" y="63817"/>
                      <a:pt x="90488" y="72390"/>
                      <a:pt x="90488" y="93345"/>
                    </a:cubicBezTo>
                    <a:cubicBezTo>
                      <a:pt x="90488" y="114300"/>
                      <a:pt x="70485" y="128588"/>
                      <a:pt x="45720" y="128588"/>
                    </a:cubicBezTo>
                    <a:cubicBezTo>
                      <a:pt x="24765" y="127635"/>
                      <a:pt x="8572" y="119063"/>
                      <a:pt x="1905" y="107632"/>
                    </a:cubicBez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02F3737-DC85-393F-0961-2E948F57525F}"/>
                  </a:ext>
                </a:extLst>
              </p:cNvPr>
              <p:cNvSpPr/>
              <p:nvPr/>
            </p:nvSpPr>
            <p:spPr>
              <a:xfrm>
                <a:off x="6888480" y="4149090"/>
                <a:ext cx="74294" cy="124777"/>
              </a:xfrm>
              <a:custGeom>
                <a:avLst/>
                <a:gdLst>
                  <a:gd name="connsiteX0" fmla="*/ 74295 w 74294"/>
                  <a:gd name="connsiteY0" fmla="*/ 5715 h 124777"/>
                  <a:gd name="connsiteX1" fmla="*/ 68580 w 74294"/>
                  <a:gd name="connsiteY1" fmla="*/ 11430 h 124777"/>
                  <a:gd name="connsiteX2" fmla="*/ 12382 w 74294"/>
                  <a:gd name="connsiteY2" fmla="*/ 67628 h 124777"/>
                  <a:gd name="connsiteX3" fmla="*/ 12382 w 74294"/>
                  <a:gd name="connsiteY3" fmla="*/ 119063 h 124777"/>
                  <a:gd name="connsiteX4" fmla="*/ 6667 w 74294"/>
                  <a:gd name="connsiteY4" fmla="*/ 124778 h 124777"/>
                  <a:gd name="connsiteX5" fmla="*/ 5715 w 74294"/>
                  <a:gd name="connsiteY5" fmla="*/ 124778 h 124777"/>
                  <a:gd name="connsiteX6" fmla="*/ 4763 w 74294"/>
                  <a:gd name="connsiteY6" fmla="*/ 124778 h 124777"/>
                  <a:gd name="connsiteX7" fmla="*/ 0 w 74294"/>
                  <a:gd name="connsiteY7" fmla="*/ 119063 h 124777"/>
                  <a:gd name="connsiteX8" fmla="*/ 0 w 74294"/>
                  <a:gd name="connsiteY8" fmla="*/ 5715 h 124777"/>
                  <a:gd name="connsiteX9" fmla="*/ 4763 w 74294"/>
                  <a:gd name="connsiteY9" fmla="*/ 0 h 124777"/>
                  <a:gd name="connsiteX10" fmla="*/ 9525 w 74294"/>
                  <a:gd name="connsiteY10" fmla="*/ 5715 h 124777"/>
                  <a:gd name="connsiteX11" fmla="*/ 9525 w 74294"/>
                  <a:gd name="connsiteY11" fmla="*/ 37147 h 124777"/>
                  <a:gd name="connsiteX12" fmla="*/ 67627 w 74294"/>
                  <a:gd name="connsiteY12" fmla="*/ 0 h 124777"/>
                  <a:gd name="connsiteX13" fmla="*/ 74295 w 74294"/>
                  <a:gd name="connsiteY13" fmla="*/ 5715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4" h="124777">
                    <a:moveTo>
                      <a:pt x="74295" y="5715"/>
                    </a:moveTo>
                    <a:cubicBezTo>
                      <a:pt x="74295" y="8572"/>
                      <a:pt x="72390" y="11430"/>
                      <a:pt x="68580" y="11430"/>
                    </a:cubicBezTo>
                    <a:cubicBezTo>
                      <a:pt x="36195" y="11430"/>
                      <a:pt x="12382" y="37147"/>
                      <a:pt x="12382" y="67628"/>
                    </a:cubicBezTo>
                    <a:lnTo>
                      <a:pt x="12382" y="119063"/>
                    </a:lnTo>
                    <a:cubicBezTo>
                      <a:pt x="12382" y="121920"/>
                      <a:pt x="9525" y="124778"/>
                      <a:pt x="6667" y="124778"/>
                    </a:cubicBezTo>
                    <a:lnTo>
                      <a:pt x="5715" y="124778"/>
                    </a:lnTo>
                    <a:cubicBezTo>
                      <a:pt x="5715" y="124778"/>
                      <a:pt x="4763" y="124778"/>
                      <a:pt x="4763" y="124778"/>
                    </a:cubicBezTo>
                    <a:cubicBezTo>
                      <a:pt x="1905" y="124778"/>
                      <a:pt x="0" y="121920"/>
                      <a:pt x="0" y="119063"/>
                    </a:cubicBezTo>
                    <a:lnTo>
                      <a:pt x="0" y="5715"/>
                    </a:lnTo>
                    <a:cubicBezTo>
                      <a:pt x="0" y="2857"/>
                      <a:pt x="1905" y="0"/>
                      <a:pt x="4763" y="0"/>
                    </a:cubicBezTo>
                    <a:cubicBezTo>
                      <a:pt x="7620" y="0"/>
                      <a:pt x="9525" y="1905"/>
                      <a:pt x="9525" y="5715"/>
                    </a:cubicBezTo>
                    <a:lnTo>
                      <a:pt x="9525" y="37147"/>
                    </a:lnTo>
                    <a:cubicBezTo>
                      <a:pt x="19050" y="14288"/>
                      <a:pt x="40957" y="0"/>
                      <a:pt x="67627" y="0"/>
                    </a:cubicBezTo>
                    <a:cubicBezTo>
                      <a:pt x="72390" y="0"/>
                      <a:pt x="74295" y="2857"/>
                      <a:pt x="74295" y="5715"/>
                    </a:cubicBez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4D956DA-F504-299A-2DED-8FB3F62C262C}"/>
                  </a:ext>
                </a:extLst>
              </p:cNvPr>
              <p:cNvSpPr/>
              <p:nvPr/>
            </p:nvSpPr>
            <p:spPr>
              <a:xfrm>
                <a:off x="6970394" y="4148137"/>
                <a:ext cx="119062" cy="128587"/>
              </a:xfrm>
              <a:custGeom>
                <a:avLst/>
                <a:gdLst>
                  <a:gd name="connsiteX0" fmla="*/ 119063 w 119062"/>
                  <a:gd name="connsiteY0" fmla="*/ 60960 h 128587"/>
                  <a:gd name="connsiteX1" fmla="*/ 114300 w 119062"/>
                  <a:gd name="connsiteY1" fmla="*/ 67628 h 128587"/>
                  <a:gd name="connsiteX2" fmla="*/ 11430 w 119062"/>
                  <a:gd name="connsiteY2" fmla="*/ 67628 h 128587"/>
                  <a:gd name="connsiteX3" fmla="*/ 61913 w 119062"/>
                  <a:gd name="connsiteY3" fmla="*/ 117157 h 128587"/>
                  <a:gd name="connsiteX4" fmla="*/ 98108 w 119062"/>
                  <a:gd name="connsiteY4" fmla="*/ 102870 h 128587"/>
                  <a:gd name="connsiteX5" fmla="*/ 106680 w 119062"/>
                  <a:gd name="connsiteY5" fmla="*/ 101918 h 128587"/>
                  <a:gd name="connsiteX6" fmla="*/ 105728 w 119062"/>
                  <a:gd name="connsiteY6" fmla="*/ 110490 h 128587"/>
                  <a:gd name="connsiteX7" fmla="*/ 61913 w 119062"/>
                  <a:gd name="connsiteY7" fmla="*/ 128588 h 128587"/>
                  <a:gd name="connsiteX8" fmla="*/ 0 w 119062"/>
                  <a:gd name="connsiteY8" fmla="*/ 63818 h 128587"/>
                  <a:gd name="connsiteX9" fmla="*/ 61913 w 119062"/>
                  <a:gd name="connsiteY9" fmla="*/ 0 h 128587"/>
                  <a:gd name="connsiteX10" fmla="*/ 119063 w 119062"/>
                  <a:gd name="connsiteY10" fmla="*/ 60960 h 128587"/>
                  <a:gd name="connsiteX11" fmla="*/ 109538 w 119062"/>
                  <a:gd name="connsiteY11" fmla="*/ 57150 h 128587"/>
                  <a:gd name="connsiteX12" fmla="*/ 62865 w 119062"/>
                  <a:gd name="connsiteY12" fmla="*/ 11430 h 128587"/>
                  <a:gd name="connsiteX13" fmla="*/ 12383 w 119062"/>
                  <a:gd name="connsiteY13" fmla="*/ 57150 h 128587"/>
                  <a:gd name="connsiteX14" fmla="*/ 109538 w 119062"/>
                  <a:gd name="connsiteY14" fmla="*/ 57150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 h="128587">
                    <a:moveTo>
                      <a:pt x="119063" y="60960"/>
                    </a:moveTo>
                    <a:cubicBezTo>
                      <a:pt x="119063" y="64770"/>
                      <a:pt x="117158" y="67628"/>
                      <a:pt x="114300" y="67628"/>
                    </a:cubicBezTo>
                    <a:lnTo>
                      <a:pt x="11430" y="67628"/>
                    </a:lnTo>
                    <a:cubicBezTo>
                      <a:pt x="13335" y="95250"/>
                      <a:pt x="34290" y="117157"/>
                      <a:pt x="61913" y="117157"/>
                    </a:cubicBezTo>
                    <a:cubicBezTo>
                      <a:pt x="78105" y="117157"/>
                      <a:pt x="90488" y="111443"/>
                      <a:pt x="98108" y="102870"/>
                    </a:cubicBezTo>
                    <a:cubicBezTo>
                      <a:pt x="100965" y="100013"/>
                      <a:pt x="103823" y="99060"/>
                      <a:pt x="106680" y="101918"/>
                    </a:cubicBezTo>
                    <a:cubicBezTo>
                      <a:pt x="108585" y="103822"/>
                      <a:pt x="108585" y="107632"/>
                      <a:pt x="105728" y="110490"/>
                    </a:cubicBezTo>
                    <a:cubicBezTo>
                      <a:pt x="97155" y="120968"/>
                      <a:pt x="82868" y="128588"/>
                      <a:pt x="61913" y="128588"/>
                    </a:cubicBezTo>
                    <a:cubicBezTo>
                      <a:pt x="25718" y="128588"/>
                      <a:pt x="0" y="100013"/>
                      <a:pt x="0" y="63818"/>
                    </a:cubicBezTo>
                    <a:cubicBezTo>
                      <a:pt x="0" y="28575"/>
                      <a:pt x="25718" y="0"/>
                      <a:pt x="61913" y="0"/>
                    </a:cubicBezTo>
                    <a:cubicBezTo>
                      <a:pt x="96203" y="0"/>
                      <a:pt x="119063" y="28575"/>
                      <a:pt x="119063" y="60960"/>
                    </a:cubicBezTo>
                    <a:close/>
                    <a:moveTo>
                      <a:pt x="109538" y="57150"/>
                    </a:moveTo>
                    <a:cubicBezTo>
                      <a:pt x="108585" y="32385"/>
                      <a:pt x="88583" y="11430"/>
                      <a:pt x="62865" y="11430"/>
                    </a:cubicBezTo>
                    <a:cubicBezTo>
                      <a:pt x="36195" y="11430"/>
                      <a:pt x="15240" y="31432"/>
                      <a:pt x="12383" y="57150"/>
                    </a:cubicBezTo>
                    <a:lnTo>
                      <a:pt x="109538" y="57150"/>
                    </a:ln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F947EC6-1E5E-F9DD-B758-8400BF41F9FE}"/>
                  </a:ext>
                </a:extLst>
              </p:cNvPr>
              <p:cNvSpPr/>
              <p:nvPr/>
            </p:nvSpPr>
            <p:spPr>
              <a:xfrm>
                <a:off x="7098376" y="4150042"/>
                <a:ext cx="116588" cy="124777"/>
              </a:xfrm>
              <a:custGeom>
                <a:avLst/>
                <a:gdLst>
                  <a:gd name="connsiteX0" fmla="*/ 51089 w 116588"/>
                  <a:gd name="connsiteY0" fmla="*/ 119063 h 124777"/>
                  <a:gd name="connsiteX1" fmla="*/ 606 w 116588"/>
                  <a:gd name="connsiteY1" fmla="*/ 7620 h 124777"/>
                  <a:gd name="connsiteX2" fmla="*/ 5369 w 116588"/>
                  <a:gd name="connsiteY2" fmla="*/ 0 h 124777"/>
                  <a:gd name="connsiteX3" fmla="*/ 11084 w 116588"/>
                  <a:gd name="connsiteY3" fmla="*/ 3810 h 124777"/>
                  <a:gd name="connsiteX4" fmla="*/ 57756 w 116588"/>
                  <a:gd name="connsiteY4" fmla="*/ 109538 h 124777"/>
                  <a:gd name="connsiteX5" fmla="*/ 105381 w 116588"/>
                  <a:gd name="connsiteY5" fmla="*/ 3810 h 124777"/>
                  <a:gd name="connsiteX6" fmla="*/ 111097 w 116588"/>
                  <a:gd name="connsiteY6" fmla="*/ 0 h 124777"/>
                  <a:gd name="connsiteX7" fmla="*/ 115859 w 116588"/>
                  <a:gd name="connsiteY7" fmla="*/ 7620 h 124777"/>
                  <a:gd name="connsiteX8" fmla="*/ 65376 w 116588"/>
                  <a:gd name="connsiteY8" fmla="*/ 119063 h 124777"/>
                  <a:gd name="connsiteX9" fmla="*/ 57756 w 116588"/>
                  <a:gd name="connsiteY9" fmla="*/ 124777 h 124777"/>
                  <a:gd name="connsiteX10" fmla="*/ 51089 w 116588"/>
                  <a:gd name="connsiteY10" fmla="*/ 119063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588" h="124777">
                    <a:moveTo>
                      <a:pt x="51089" y="119063"/>
                    </a:moveTo>
                    <a:lnTo>
                      <a:pt x="606" y="7620"/>
                    </a:lnTo>
                    <a:cubicBezTo>
                      <a:pt x="-1299" y="4763"/>
                      <a:pt x="1559" y="0"/>
                      <a:pt x="5369" y="0"/>
                    </a:cubicBezTo>
                    <a:cubicBezTo>
                      <a:pt x="8226" y="0"/>
                      <a:pt x="10131" y="952"/>
                      <a:pt x="11084" y="3810"/>
                    </a:cubicBezTo>
                    <a:lnTo>
                      <a:pt x="57756" y="109538"/>
                    </a:lnTo>
                    <a:lnTo>
                      <a:pt x="105381" y="3810"/>
                    </a:lnTo>
                    <a:cubicBezTo>
                      <a:pt x="106334" y="952"/>
                      <a:pt x="108239" y="0"/>
                      <a:pt x="111097" y="0"/>
                    </a:cubicBezTo>
                    <a:cubicBezTo>
                      <a:pt x="115859" y="0"/>
                      <a:pt x="117764" y="4763"/>
                      <a:pt x="115859" y="7620"/>
                    </a:cubicBezTo>
                    <a:lnTo>
                      <a:pt x="65376" y="119063"/>
                    </a:lnTo>
                    <a:cubicBezTo>
                      <a:pt x="63471" y="122872"/>
                      <a:pt x="61567" y="124777"/>
                      <a:pt x="57756" y="124777"/>
                    </a:cubicBezTo>
                    <a:cubicBezTo>
                      <a:pt x="54899" y="124777"/>
                      <a:pt x="52994" y="122872"/>
                      <a:pt x="51089" y="119063"/>
                    </a:cubicBez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CE7F289-82A3-00E9-D706-7B96C58216B3}"/>
                  </a:ext>
                </a:extLst>
              </p:cNvPr>
              <p:cNvSpPr/>
              <p:nvPr/>
            </p:nvSpPr>
            <p:spPr>
              <a:xfrm>
                <a:off x="7235189" y="4115752"/>
                <a:ext cx="15240" cy="159067"/>
              </a:xfrm>
              <a:custGeom>
                <a:avLst/>
                <a:gdLst>
                  <a:gd name="connsiteX0" fmla="*/ 0 w 15240"/>
                  <a:gd name="connsiteY0" fmla="*/ 7620 h 159067"/>
                  <a:gd name="connsiteX1" fmla="*/ 7620 w 15240"/>
                  <a:gd name="connsiteY1" fmla="*/ 0 h 159067"/>
                  <a:gd name="connsiteX2" fmla="*/ 15240 w 15240"/>
                  <a:gd name="connsiteY2" fmla="*/ 7620 h 159067"/>
                  <a:gd name="connsiteX3" fmla="*/ 7620 w 15240"/>
                  <a:gd name="connsiteY3" fmla="*/ 15240 h 159067"/>
                  <a:gd name="connsiteX4" fmla="*/ 0 w 15240"/>
                  <a:gd name="connsiteY4" fmla="*/ 7620 h 159067"/>
                  <a:gd name="connsiteX5" fmla="*/ 1905 w 15240"/>
                  <a:gd name="connsiteY5" fmla="*/ 153353 h 159067"/>
                  <a:gd name="connsiteX6" fmla="*/ 1905 w 15240"/>
                  <a:gd name="connsiteY6" fmla="*/ 40005 h 159067"/>
                  <a:gd name="connsiteX7" fmla="*/ 7620 w 15240"/>
                  <a:gd name="connsiteY7" fmla="*/ 34290 h 159067"/>
                  <a:gd name="connsiteX8" fmla="*/ 13335 w 15240"/>
                  <a:gd name="connsiteY8" fmla="*/ 40005 h 159067"/>
                  <a:gd name="connsiteX9" fmla="*/ 13335 w 15240"/>
                  <a:gd name="connsiteY9" fmla="*/ 153353 h 159067"/>
                  <a:gd name="connsiteX10" fmla="*/ 7620 w 15240"/>
                  <a:gd name="connsiteY10" fmla="*/ 159067 h 159067"/>
                  <a:gd name="connsiteX11" fmla="*/ 1905 w 15240"/>
                  <a:gd name="connsiteY11" fmla="*/ 153353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 h="159067">
                    <a:moveTo>
                      <a:pt x="0" y="7620"/>
                    </a:moveTo>
                    <a:cubicBezTo>
                      <a:pt x="0" y="2857"/>
                      <a:pt x="2858" y="0"/>
                      <a:pt x="7620" y="0"/>
                    </a:cubicBezTo>
                    <a:cubicBezTo>
                      <a:pt x="12383" y="0"/>
                      <a:pt x="15240" y="2857"/>
                      <a:pt x="15240" y="7620"/>
                    </a:cubicBezTo>
                    <a:cubicBezTo>
                      <a:pt x="15240" y="11430"/>
                      <a:pt x="12383" y="15240"/>
                      <a:pt x="7620" y="15240"/>
                    </a:cubicBezTo>
                    <a:cubicBezTo>
                      <a:pt x="2858" y="15240"/>
                      <a:pt x="0" y="11430"/>
                      <a:pt x="0" y="7620"/>
                    </a:cubicBezTo>
                    <a:close/>
                    <a:moveTo>
                      <a:pt x="1905" y="153353"/>
                    </a:moveTo>
                    <a:lnTo>
                      <a:pt x="1905" y="40005"/>
                    </a:lnTo>
                    <a:cubicBezTo>
                      <a:pt x="1905" y="36195"/>
                      <a:pt x="4763" y="34290"/>
                      <a:pt x="7620" y="34290"/>
                    </a:cubicBezTo>
                    <a:cubicBezTo>
                      <a:pt x="10478" y="34290"/>
                      <a:pt x="13335" y="37147"/>
                      <a:pt x="13335" y="40005"/>
                    </a:cubicBezTo>
                    <a:lnTo>
                      <a:pt x="13335" y="153353"/>
                    </a:lnTo>
                    <a:cubicBezTo>
                      <a:pt x="13335" y="156210"/>
                      <a:pt x="10478" y="159067"/>
                      <a:pt x="7620" y="159067"/>
                    </a:cubicBezTo>
                    <a:cubicBezTo>
                      <a:pt x="3810" y="159067"/>
                      <a:pt x="1905" y="156210"/>
                      <a:pt x="1905" y="153353"/>
                    </a:cubicBez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6FD7C21-E1B6-8215-04A5-238737EDB35B}"/>
                  </a:ext>
                </a:extLst>
              </p:cNvPr>
              <p:cNvSpPr/>
              <p:nvPr/>
            </p:nvSpPr>
            <p:spPr>
              <a:xfrm>
                <a:off x="7279005" y="4148137"/>
                <a:ext cx="119062" cy="128587"/>
              </a:xfrm>
              <a:custGeom>
                <a:avLst/>
                <a:gdLst>
                  <a:gd name="connsiteX0" fmla="*/ 119063 w 119062"/>
                  <a:gd name="connsiteY0" fmla="*/ 60960 h 128587"/>
                  <a:gd name="connsiteX1" fmla="*/ 114300 w 119062"/>
                  <a:gd name="connsiteY1" fmla="*/ 67628 h 128587"/>
                  <a:gd name="connsiteX2" fmla="*/ 11430 w 119062"/>
                  <a:gd name="connsiteY2" fmla="*/ 67628 h 128587"/>
                  <a:gd name="connsiteX3" fmla="*/ 61913 w 119062"/>
                  <a:gd name="connsiteY3" fmla="*/ 117157 h 128587"/>
                  <a:gd name="connsiteX4" fmla="*/ 98107 w 119062"/>
                  <a:gd name="connsiteY4" fmla="*/ 102870 h 128587"/>
                  <a:gd name="connsiteX5" fmla="*/ 106680 w 119062"/>
                  <a:gd name="connsiteY5" fmla="*/ 101918 h 128587"/>
                  <a:gd name="connsiteX6" fmla="*/ 105727 w 119062"/>
                  <a:gd name="connsiteY6" fmla="*/ 110490 h 128587"/>
                  <a:gd name="connsiteX7" fmla="*/ 61913 w 119062"/>
                  <a:gd name="connsiteY7" fmla="*/ 128588 h 128587"/>
                  <a:gd name="connsiteX8" fmla="*/ 0 w 119062"/>
                  <a:gd name="connsiteY8" fmla="*/ 63818 h 128587"/>
                  <a:gd name="connsiteX9" fmla="*/ 61913 w 119062"/>
                  <a:gd name="connsiteY9" fmla="*/ 0 h 128587"/>
                  <a:gd name="connsiteX10" fmla="*/ 119063 w 119062"/>
                  <a:gd name="connsiteY10" fmla="*/ 60960 h 128587"/>
                  <a:gd name="connsiteX11" fmla="*/ 108585 w 119062"/>
                  <a:gd name="connsiteY11" fmla="*/ 57150 h 128587"/>
                  <a:gd name="connsiteX12" fmla="*/ 61913 w 119062"/>
                  <a:gd name="connsiteY12" fmla="*/ 11430 h 128587"/>
                  <a:gd name="connsiteX13" fmla="*/ 11430 w 119062"/>
                  <a:gd name="connsiteY13" fmla="*/ 57150 h 128587"/>
                  <a:gd name="connsiteX14" fmla="*/ 108585 w 119062"/>
                  <a:gd name="connsiteY14" fmla="*/ 57150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 h="128587">
                    <a:moveTo>
                      <a:pt x="119063" y="60960"/>
                    </a:moveTo>
                    <a:cubicBezTo>
                      <a:pt x="119063" y="64770"/>
                      <a:pt x="117157" y="67628"/>
                      <a:pt x="114300" y="67628"/>
                    </a:cubicBezTo>
                    <a:lnTo>
                      <a:pt x="11430" y="67628"/>
                    </a:lnTo>
                    <a:cubicBezTo>
                      <a:pt x="13335" y="95250"/>
                      <a:pt x="34290" y="117157"/>
                      <a:pt x="61913" y="117157"/>
                    </a:cubicBezTo>
                    <a:cubicBezTo>
                      <a:pt x="78105" y="117157"/>
                      <a:pt x="90488" y="111443"/>
                      <a:pt x="98107" y="102870"/>
                    </a:cubicBezTo>
                    <a:cubicBezTo>
                      <a:pt x="100965" y="100013"/>
                      <a:pt x="103822" y="99060"/>
                      <a:pt x="106680" y="101918"/>
                    </a:cubicBezTo>
                    <a:cubicBezTo>
                      <a:pt x="108585" y="103822"/>
                      <a:pt x="108585" y="107632"/>
                      <a:pt x="105727" y="110490"/>
                    </a:cubicBezTo>
                    <a:cubicBezTo>
                      <a:pt x="97155" y="120968"/>
                      <a:pt x="82868" y="128588"/>
                      <a:pt x="61913" y="128588"/>
                    </a:cubicBezTo>
                    <a:cubicBezTo>
                      <a:pt x="25718" y="128588"/>
                      <a:pt x="0" y="100013"/>
                      <a:pt x="0" y="63818"/>
                    </a:cubicBezTo>
                    <a:cubicBezTo>
                      <a:pt x="0" y="28575"/>
                      <a:pt x="25718" y="0"/>
                      <a:pt x="61913" y="0"/>
                    </a:cubicBezTo>
                    <a:cubicBezTo>
                      <a:pt x="95250" y="0"/>
                      <a:pt x="119063" y="28575"/>
                      <a:pt x="119063" y="60960"/>
                    </a:cubicBezTo>
                    <a:close/>
                    <a:moveTo>
                      <a:pt x="108585" y="57150"/>
                    </a:moveTo>
                    <a:cubicBezTo>
                      <a:pt x="107632" y="32385"/>
                      <a:pt x="87630" y="11430"/>
                      <a:pt x="61913" y="11430"/>
                    </a:cubicBezTo>
                    <a:cubicBezTo>
                      <a:pt x="35243" y="11430"/>
                      <a:pt x="14288" y="31432"/>
                      <a:pt x="11430" y="57150"/>
                    </a:cubicBezTo>
                    <a:lnTo>
                      <a:pt x="108585" y="57150"/>
                    </a:ln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5DE9F76-84B9-850E-81A4-51104BECCB67}"/>
                  </a:ext>
                </a:extLst>
              </p:cNvPr>
              <p:cNvSpPr/>
              <p:nvPr/>
            </p:nvSpPr>
            <p:spPr>
              <a:xfrm>
                <a:off x="7406397" y="4149794"/>
                <a:ext cx="172977" cy="125977"/>
              </a:xfrm>
              <a:custGeom>
                <a:avLst/>
                <a:gdLst>
                  <a:gd name="connsiteX0" fmla="*/ 45010 w 172977"/>
                  <a:gd name="connsiteY0" fmla="*/ 120263 h 125977"/>
                  <a:gd name="connsiteX1" fmla="*/ 243 w 172977"/>
                  <a:gd name="connsiteY1" fmla="*/ 8820 h 125977"/>
                  <a:gd name="connsiteX2" fmla="*/ 5005 w 172977"/>
                  <a:gd name="connsiteY2" fmla="*/ 248 h 125977"/>
                  <a:gd name="connsiteX3" fmla="*/ 10720 w 172977"/>
                  <a:gd name="connsiteY3" fmla="*/ 4058 h 125977"/>
                  <a:gd name="connsiteX4" fmla="*/ 51678 w 172977"/>
                  <a:gd name="connsiteY4" fmla="*/ 108833 h 125977"/>
                  <a:gd name="connsiteX5" fmla="*/ 92635 w 172977"/>
                  <a:gd name="connsiteY5" fmla="*/ 4058 h 125977"/>
                  <a:gd name="connsiteX6" fmla="*/ 98351 w 172977"/>
                  <a:gd name="connsiteY6" fmla="*/ 248 h 125977"/>
                  <a:gd name="connsiteX7" fmla="*/ 103113 w 172977"/>
                  <a:gd name="connsiteY7" fmla="*/ 7868 h 125977"/>
                  <a:gd name="connsiteX8" fmla="*/ 91683 w 172977"/>
                  <a:gd name="connsiteY8" fmla="*/ 38348 h 125977"/>
                  <a:gd name="connsiteX9" fmla="*/ 120258 w 172977"/>
                  <a:gd name="connsiteY9" fmla="*/ 109785 h 125977"/>
                  <a:gd name="connsiteX10" fmla="*/ 162168 w 172977"/>
                  <a:gd name="connsiteY10" fmla="*/ 4058 h 125977"/>
                  <a:gd name="connsiteX11" fmla="*/ 167883 w 172977"/>
                  <a:gd name="connsiteY11" fmla="*/ 248 h 125977"/>
                  <a:gd name="connsiteX12" fmla="*/ 172645 w 172977"/>
                  <a:gd name="connsiteY12" fmla="*/ 8820 h 125977"/>
                  <a:gd name="connsiteX13" fmla="*/ 127878 w 172977"/>
                  <a:gd name="connsiteY13" fmla="*/ 121215 h 125977"/>
                  <a:gd name="connsiteX14" fmla="*/ 122163 w 172977"/>
                  <a:gd name="connsiteY14" fmla="*/ 125978 h 125977"/>
                  <a:gd name="connsiteX15" fmla="*/ 115495 w 172977"/>
                  <a:gd name="connsiteY15" fmla="*/ 120263 h 125977"/>
                  <a:gd name="connsiteX16" fmla="*/ 86920 w 172977"/>
                  <a:gd name="connsiteY16" fmla="*/ 49778 h 125977"/>
                  <a:gd name="connsiteX17" fmla="*/ 58345 w 172977"/>
                  <a:gd name="connsiteY17" fmla="*/ 120263 h 125977"/>
                  <a:gd name="connsiteX18" fmla="*/ 51678 w 172977"/>
                  <a:gd name="connsiteY18" fmla="*/ 125978 h 125977"/>
                  <a:gd name="connsiteX19" fmla="*/ 45010 w 172977"/>
                  <a:gd name="connsiteY19" fmla="*/ 120263 h 12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977" h="125977">
                    <a:moveTo>
                      <a:pt x="45010" y="120263"/>
                    </a:moveTo>
                    <a:lnTo>
                      <a:pt x="243" y="8820"/>
                    </a:lnTo>
                    <a:cubicBezTo>
                      <a:pt x="-710" y="5963"/>
                      <a:pt x="1195" y="248"/>
                      <a:pt x="5005" y="248"/>
                    </a:cubicBezTo>
                    <a:cubicBezTo>
                      <a:pt x="7863" y="248"/>
                      <a:pt x="9768" y="2153"/>
                      <a:pt x="10720" y="4058"/>
                    </a:cubicBezTo>
                    <a:lnTo>
                      <a:pt x="51678" y="108833"/>
                    </a:lnTo>
                    <a:lnTo>
                      <a:pt x="92635" y="4058"/>
                    </a:lnTo>
                    <a:cubicBezTo>
                      <a:pt x="93588" y="1200"/>
                      <a:pt x="95493" y="-705"/>
                      <a:pt x="98351" y="248"/>
                    </a:cubicBezTo>
                    <a:cubicBezTo>
                      <a:pt x="103113" y="248"/>
                      <a:pt x="104065" y="4058"/>
                      <a:pt x="103113" y="7868"/>
                    </a:cubicBezTo>
                    <a:lnTo>
                      <a:pt x="91683" y="38348"/>
                    </a:lnTo>
                    <a:lnTo>
                      <a:pt x="120258" y="109785"/>
                    </a:lnTo>
                    <a:lnTo>
                      <a:pt x="162168" y="4058"/>
                    </a:lnTo>
                    <a:cubicBezTo>
                      <a:pt x="163120" y="1200"/>
                      <a:pt x="165026" y="248"/>
                      <a:pt x="167883" y="248"/>
                    </a:cubicBezTo>
                    <a:cubicBezTo>
                      <a:pt x="172645" y="248"/>
                      <a:pt x="173598" y="5010"/>
                      <a:pt x="172645" y="8820"/>
                    </a:cubicBezTo>
                    <a:lnTo>
                      <a:pt x="127878" y="121215"/>
                    </a:lnTo>
                    <a:cubicBezTo>
                      <a:pt x="126926" y="124073"/>
                      <a:pt x="125973" y="125978"/>
                      <a:pt x="122163" y="125978"/>
                    </a:cubicBezTo>
                    <a:cubicBezTo>
                      <a:pt x="119305" y="125978"/>
                      <a:pt x="117401" y="124073"/>
                      <a:pt x="115495" y="120263"/>
                    </a:cubicBezTo>
                    <a:lnTo>
                      <a:pt x="86920" y="49778"/>
                    </a:lnTo>
                    <a:lnTo>
                      <a:pt x="58345" y="120263"/>
                    </a:lnTo>
                    <a:cubicBezTo>
                      <a:pt x="57393" y="124073"/>
                      <a:pt x="55488" y="125978"/>
                      <a:pt x="51678" y="125978"/>
                    </a:cubicBezTo>
                    <a:cubicBezTo>
                      <a:pt x="49773" y="125025"/>
                      <a:pt x="46915" y="123120"/>
                      <a:pt x="45010" y="120263"/>
                    </a:cubicBezTo>
                    <a:close/>
                  </a:path>
                </a:pathLst>
              </a:custGeom>
              <a:grpFill/>
              <a:ln w="9525" cap="flat">
                <a:noFill/>
                <a:prstDash val="solid"/>
                <a:miter/>
              </a:ln>
            </p:spPr>
            <p:txBody>
              <a:bodyPr rtlCol="0" anchor="ctr"/>
              <a:lstStyle/>
              <a:p>
                <a:endParaRPr lang="en-US"/>
              </a:p>
            </p:txBody>
          </p:sp>
        </p:grpSp>
        <p:grpSp>
          <p:nvGrpSpPr>
            <p:cNvPr id="35" name="Graphic 3">
              <a:extLst>
                <a:ext uri="{FF2B5EF4-FFF2-40B4-BE49-F238E27FC236}">
                  <a16:creationId xmlns:a16="http://schemas.microsoft.com/office/drawing/2014/main" id="{B91733FE-A38B-08F6-62DE-7F47785D47D1}"/>
                </a:ext>
              </a:extLst>
            </p:cNvPr>
            <p:cNvGrpSpPr/>
            <p:nvPr/>
          </p:nvGrpSpPr>
          <p:grpSpPr>
            <a:xfrm>
              <a:off x="4832984" y="4308157"/>
              <a:ext cx="2750230" cy="11430"/>
              <a:chOff x="4832984" y="4308157"/>
              <a:chExt cx="2750230" cy="11430"/>
            </a:xfrm>
            <a:grpFill/>
          </p:grpSpPr>
          <p:sp>
            <p:nvSpPr>
              <p:cNvPr id="36" name="Freeform 35">
                <a:extLst>
                  <a:ext uri="{FF2B5EF4-FFF2-40B4-BE49-F238E27FC236}">
                    <a16:creationId xmlns:a16="http://schemas.microsoft.com/office/drawing/2014/main" id="{4784A5D8-16C6-6C20-B870-040A19389A0E}"/>
                  </a:ext>
                </a:extLst>
              </p:cNvPr>
              <p:cNvSpPr/>
              <p:nvPr/>
            </p:nvSpPr>
            <p:spPr>
              <a:xfrm>
                <a:off x="4832984" y="4308157"/>
                <a:ext cx="754380" cy="11430"/>
              </a:xfrm>
              <a:custGeom>
                <a:avLst/>
                <a:gdLst>
                  <a:gd name="connsiteX0" fmla="*/ 753428 w 754380"/>
                  <a:gd name="connsiteY0" fmla="*/ 6668 h 11430"/>
                  <a:gd name="connsiteX1" fmla="*/ 754380 w 754380"/>
                  <a:gd name="connsiteY1" fmla="*/ 0 h 11430"/>
                  <a:gd name="connsiteX2" fmla="*/ 1905 w 754380"/>
                  <a:gd name="connsiteY2" fmla="*/ 0 h 11430"/>
                  <a:gd name="connsiteX3" fmla="*/ 1905 w 754380"/>
                  <a:gd name="connsiteY3" fmla="*/ 4763 h 11430"/>
                  <a:gd name="connsiteX4" fmla="*/ 0 w 754380"/>
                  <a:gd name="connsiteY4" fmla="*/ 11430 h 11430"/>
                  <a:gd name="connsiteX5" fmla="*/ 753428 w 754380"/>
                  <a:gd name="connsiteY5" fmla="*/ 11430 h 11430"/>
                  <a:gd name="connsiteX6" fmla="*/ 753428 w 754380"/>
                  <a:gd name="connsiteY6" fmla="*/ 6668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4380" h="11430">
                    <a:moveTo>
                      <a:pt x="753428" y="6668"/>
                    </a:moveTo>
                    <a:cubicBezTo>
                      <a:pt x="753428" y="4763"/>
                      <a:pt x="753428" y="1905"/>
                      <a:pt x="754380" y="0"/>
                    </a:cubicBezTo>
                    <a:lnTo>
                      <a:pt x="1905" y="0"/>
                    </a:lnTo>
                    <a:lnTo>
                      <a:pt x="1905" y="4763"/>
                    </a:lnTo>
                    <a:cubicBezTo>
                      <a:pt x="1905" y="6668"/>
                      <a:pt x="953" y="9525"/>
                      <a:pt x="0" y="11430"/>
                    </a:cubicBezTo>
                    <a:lnTo>
                      <a:pt x="753428" y="11430"/>
                    </a:lnTo>
                    <a:cubicBezTo>
                      <a:pt x="753428" y="10478"/>
                      <a:pt x="753428" y="8573"/>
                      <a:pt x="753428" y="6668"/>
                    </a:cubicBez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EA6FCAD-CB2D-DA00-3F94-48C4D7230A23}"/>
                  </a:ext>
                </a:extLst>
              </p:cNvPr>
              <p:cNvSpPr/>
              <p:nvPr/>
            </p:nvSpPr>
            <p:spPr>
              <a:xfrm>
                <a:off x="5671184" y="4308157"/>
                <a:ext cx="1912030" cy="11430"/>
              </a:xfrm>
              <a:custGeom>
                <a:avLst/>
                <a:gdLst>
                  <a:gd name="connsiteX0" fmla="*/ 1905953 w 1912030"/>
                  <a:gd name="connsiteY0" fmla="*/ 0 h 11430"/>
                  <a:gd name="connsiteX1" fmla="*/ 8572 w 1912030"/>
                  <a:gd name="connsiteY1" fmla="*/ 0 h 11430"/>
                  <a:gd name="connsiteX2" fmla="*/ 0 w 1912030"/>
                  <a:gd name="connsiteY2" fmla="*/ 11430 h 11430"/>
                  <a:gd name="connsiteX3" fmla="*/ 1905953 w 1912030"/>
                  <a:gd name="connsiteY3" fmla="*/ 11430 h 11430"/>
                  <a:gd name="connsiteX4" fmla="*/ 1905953 w 1912030"/>
                  <a:gd name="connsiteY4" fmla="*/ 0 h 11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030" h="11430">
                    <a:moveTo>
                      <a:pt x="1905953" y="0"/>
                    </a:moveTo>
                    <a:lnTo>
                      <a:pt x="8572" y="0"/>
                    </a:lnTo>
                    <a:cubicBezTo>
                      <a:pt x="5715" y="3810"/>
                      <a:pt x="2858" y="7620"/>
                      <a:pt x="0" y="11430"/>
                    </a:cubicBezTo>
                    <a:lnTo>
                      <a:pt x="1905953" y="11430"/>
                    </a:lnTo>
                    <a:cubicBezTo>
                      <a:pt x="1914525" y="11430"/>
                      <a:pt x="1913573" y="0"/>
                      <a:pt x="1905953" y="0"/>
                    </a:cubicBez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96222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pic>
        <p:nvPicPr>
          <p:cNvPr id="9" name="Picture 8" descr="Orange and yellow paper stripes in a wave shape">
            <a:extLst>
              <a:ext uri="{FF2B5EF4-FFF2-40B4-BE49-F238E27FC236}">
                <a16:creationId xmlns:a16="http://schemas.microsoft.com/office/drawing/2014/main" id="{031F80A5-F645-4BBB-304D-37F4941D18FC}"/>
              </a:ext>
            </a:extLst>
          </p:cNvPr>
          <p:cNvPicPr>
            <a:picLocks noChangeAspect="1"/>
          </p:cNvPicPr>
          <p:nvPr/>
        </p:nvPicPr>
        <p:blipFill>
          <a:blip r:embed="rId3" cstate="screen">
            <a:alphaModFix amt="6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10" name="Group 9">
            <a:extLst>
              <a:ext uri="{FF2B5EF4-FFF2-40B4-BE49-F238E27FC236}">
                <a16:creationId xmlns:a16="http://schemas.microsoft.com/office/drawing/2014/main" id="{DF7C2842-6F39-47CD-7B29-EC0F54F97089}"/>
              </a:ext>
            </a:extLst>
          </p:cNvPr>
          <p:cNvGrpSpPr/>
          <p:nvPr/>
        </p:nvGrpSpPr>
        <p:grpSpPr>
          <a:xfrm>
            <a:off x="9554900" y="122557"/>
            <a:ext cx="2531424" cy="2387288"/>
            <a:chOff x="4301836" y="1542184"/>
            <a:chExt cx="4242954" cy="4001365"/>
          </a:xfrm>
          <a:solidFill>
            <a:schemeClr val="bg1">
              <a:alpha val="50000"/>
            </a:schemeClr>
          </a:solidFill>
        </p:grpSpPr>
        <p:sp>
          <p:nvSpPr>
            <p:cNvPr id="11" name="Freeform 10">
              <a:extLst>
                <a:ext uri="{FF2B5EF4-FFF2-40B4-BE49-F238E27FC236}">
                  <a16:creationId xmlns:a16="http://schemas.microsoft.com/office/drawing/2014/main" id="{4549DA95-5ED0-D579-D885-3606C3812AD6}"/>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D141EA8-BA73-33F0-EE87-6490373117A1}"/>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E267853-11B7-B792-7510-7AECE119AC1B}"/>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7335DC9-F1CA-0E21-3B34-E3EA484A02C4}"/>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59154D0-5C87-2B00-0E11-79E34FC2C69D}"/>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8BA73FD-5D71-4F0E-5EB1-0FD2B79D5DBE}"/>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69D1EEB-64FB-4BCF-B407-9F375A2D34FD}"/>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DAA0224-8B74-1D81-F0EF-4AD8C339CB23}"/>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C573AE4-9BA7-B596-91A7-9D205DF12805}"/>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A2C1C55-6D1E-65B0-3490-FFA99FE2044F}"/>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2EA568A-3D38-33A0-9BB6-6F44BB90D314}"/>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2BE51AD-A40C-A0E3-C1BC-5E2869DC3FFA}"/>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6EFDDB9-6581-51FB-56FE-B86C9E8AA8F3}"/>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AEC6BD8-7699-6B44-3C88-AB754246D16E}"/>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F60F6A7-F327-B713-FEA2-5CBEF1D01F85}"/>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D064B8E-909F-BA4E-A0A3-845363FB4298}"/>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6FCAEA8-6A62-DE51-9329-A5A45A163866}"/>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D042A7A-38F4-FE47-1FC3-0FC2CC4E1BD8}"/>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8A8F7EB-E7C6-9BEA-0FA1-CD5D43729A28}"/>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5B29AC6-84C9-59F5-CBF5-820980C3A1AE}"/>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191EBE8-BDF3-97AB-D89A-575223627B4E}"/>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F195226-C8B0-1AA1-DA82-2A0E3337EF1A}"/>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16A8C9B-4132-09C2-3606-441C0DD1C3EA}"/>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00E2DB9-07B7-2DCF-812F-495EDC5434A0}"/>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70E8512-9DD6-0EB9-70CD-AC0B4F96968C}"/>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49BB9F3-F7B2-204C-D525-C2110C204225}"/>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276C53A-2DDE-C30F-AB20-42AEF58D1556}"/>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7F6CE69-40B4-6B45-5F62-4BB52E241EC3}"/>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66C2143-8887-845C-E770-BA3AA738A240}"/>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EF7CB97-9319-FCE5-F3FE-C1422CEEF850}"/>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B48E8BE-1974-0F15-60BE-94E152153260}"/>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865CECE3-1CBF-3CFE-6E3A-AB3743BFCCAC}"/>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9071565-A2DF-EB5E-895E-5F90B8C91CF1}"/>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E8E8AF2-CAB1-DE2B-DD90-A293954505B9}"/>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FFF2E24-233E-E502-2A35-3BDE5DDB86F6}"/>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7422F28-E684-1AF4-4E5C-C36580CFFEFA}"/>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B7830658-F819-90ED-C0F7-69E751CFBC9F}"/>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1823C32-4072-6A43-0759-F0FC29717430}"/>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8D5B57E5-7F1C-1327-07B1-2BE07253F523}"/>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330BC5E-49CC-2A72-090C-0568043D3948}"/>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0311C67-1950-2B5E-B4C9-AA2DDF3FE329}"/>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392CFE9-CE99-0D84-C118-D938EBA62664}"/>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4CB43E2-1401-82F2-C79B-39987AC121C6}"/>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D6BFF6D-8571-D08E-C1A3-B6CE8758D64E}"/>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443376E-5EF1-9C24-B400-72111CE36A0D}"/>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FFBCC866-AEEF-B8E4-0744-B6C1187A26F4}"/>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743D0C3-E1CF-FE44-B263-BC67EBC979F9}"/>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2DB6DEC-5317-3699-A2F8-0F0C2FBE9CD8}"/>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8" name="Freeform 447">
              <a:extLst>
                <a:ext uri="{FF2B5EF4-FFF2-40B4-BE49-F238E27FC236}">
                  <a16:creationId xmlns:a16="http://schemas.microsoft.com/office/drawing/2014/main" id="{C766C566-57AE-FA75-7E27-E94622B100F2}"/>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9" name="Freeform 448">
              <a:extLst>
                <a:ext uri="{FF2B5EF4-FFF2-40B4-BE49-F238E27FC236}">
                  <a16:creationId xmlns:a16="http://schemas.microsoft.com/office/drawing/2014/main" id="{88AC29CC-4D39-51E4-94C2-C942CCA3F289}"/>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829069D7-38E4-E00D-B6DF-A8988CFE710B}"/>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073870C9-53CF-A3F1-2821-D7BA0A10B946}"/>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F1E6FBFB-31D0-143E-1093-C56AC07FDD51}"/>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F4E3ED72-5639-8566-318E-7F9E889A33C9}"/>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0C645254-30D3-1090-04B9-9C75E34A34F9}"/>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5" name="Freeform 454">
              <a:extLst>
                <a:ext uri="{FF2B5EF4-FFF2-40B4-BE49-F238E27FC236}">
                  <a16:creationId xmlns:a16="http://schemas.microsoft.com/office/drawing/2014/main" id="{D3DF0394-637D-140A-5B58-D2CC69DF8A30}"/>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6" name="Freeform 455">
              <a:extLst>
                <a:ext uri="{FF2B5EF4-FFF2-40B4-BE49-F238E27FC236}">
                  <a16:creationId xmlns:a16="http://schemas.microsoft.com/office/drawing/2014/main" id="{69E3788A-993D-5D92-EDA6-6FE29BB3C716}"/>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7E574CD8-0D61-0C3A-1ACD-7B063B343BF6}"/>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3408DC78-EBB9-F961-8F26-4E458CF5AAB6}"/>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C1B7B12F-386A-C8C8-FFD1-F71F91B20153}"/>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87FBA615-E617-F194-04A9-0FA0B264B08F}"/>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50DAF16B-CFC3-C026-CB0E-8BBDE708163D}"/>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520EB16B-6082-4CDB-0CDD-E6AB676B74CE}"/>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226C4B8C-8CBD-1A8C-533B-45C469C0EA2B}"/>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67324F9E-3E9F-0020-6AD0-C072DCB0F190}"/>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586BB3F4-E9F9-A8AD-47C2-3E1DE043E9DC}"/>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9C8BB668-A648-58AF-E416-2DACDF8E9115}"/>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8E006C51-3EB0-34F0-1B2E-3D8D6395BB57}"/>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797096C2-5565-6644-3265-C49EB8E227D0}"/>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9" name="Freeform 468">
              <a:extLst>
                <a:ext uri="{FF2B5EF4-FFF2-40B4-BE49-F238E27FC236}">
                  <a16:creationId xmlns:a16="http://schemas.microsoft.com/office/drawing/2014/main" id="{ADAB2C43-5861-43D5-6ADF-A99E364901AD}"/>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0" name="Freeform 469">
              <a:extLst>
                <a:ext uri="{FF2B5EF4-FFF2-40B4-BE49-F238E27FC236}">
                  <a16:creationId xmlns:a16="http://schemas.microsoft.com/office/drawing/2014/main" id="{70EE7678-4BFF-8E8B-6476-59DAE61A21AD}"/>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1" name="Freeform 470">
              <a:extLst>
                <a:ext uri="{FF2B5EF4-FFF2-40B4-BE49-F238E27FC236}">
                  <a16:creationId xmlns:a16="http://schemas.microsoft.com/office/drawing/2014/main" id="{4DCC9DB6-B27B-5403-FC26-7203CF06EDCC}"/>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2" name="Freeform 471">
              <a:extLst>
                <a:ext uri="{FF2B5EF4-FFF2-40B4-BE49-F238E27FC236}">
                  <a16:creationId xmlns:a16="http://schemas.microsoft.com/office/drawing/2014/main" id="{F2AF2FAF-30F1-EC28-2F09-42A0A0FF5FEA}"/>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73" name="Freeform 472">
              <a:extLst>
                <a:ext uri="{FF2B5EF4-FFF2-40B4-BE49-F238E27FC236}">
                  <a16:creationId xmlns:a16="http://schemas.microsoft.com/office/drawing/2014/main" id="{9961A4AB-0BAD-67E0-CFE1-F7A6045635EF}"/>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74" name="Freeform 473">
              <a:extLst>
                <a:ext uri="{FF2B5EF4-FFF2-40B4-BE49-F238E27FC236}">
                  <a16:creationId xmlns:a16="http://schemas.microsoft.com/office/drawing/2014/main" id="{EB61E74A-3EA7-D724-4EA9-610771A12360}"/>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CED4EBCE-5AF7-A418-E9D0-4A9D331EE831}"/>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7" name="Freeform 476">
              <a:extLst>
                <a:ext uri="{FF2B5EF4-FFF2-40B4-BE49-F238E27FC236}">
                  <a16:creationId xmlns:a16="http://schemas.microsoft.com/office/drawing/2014/main" id="{62A17E6E-4BD6-CA69-BA60-310A305A6D8F}"/>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8" name="Freeform 477">
              <a:extLst>
                <a:ext uri="{FF2B5EF4-FFF2-40B4-BE49-F238E27FC236}">
                  <a16:creationId xmlns:a16="http://schemas.microsoft.com/office/drawing/2014/main" id="{F1D1FACD-00CF-0E13-6636-59A237E62FE2}"/>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3AC3C394-1E81-5AB2-C274-3598752050B4}"/>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211AA925-14D5-EB03-3577-DD93D70B68B2}"/>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FE3F4C9F-46DD-369A-B468-B6573838D00F}"/>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32569E2C-A3CF-1313-093F-15B7B0609454}"/>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92EF9018-EDED-6A37-1934-98135EC6C0B5}"/>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7DBF8AFC-FA73-613B-AA73-60B8AB9D567C}"/>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740AF005-3FB5-0C14-13E4-EB7ED4132B36}"/>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8EDF27EA-E217-84ED-E189-AB0BA9CDDCB7}"/>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49DF31ED-A426-046D-1065-52DB020CE550}"/>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5B06EF8C-71BE-8AE6-A369-E2E5AD3FA2F5}"/>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D84188A1-5BE1-EA31-1621-BF551EE86D49}"/>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182EA880-898C-9943-C8EF-6F5056C0DA54}"/>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1" name="Freeform 490">
              <a:extLst>
                <a:ext uri="{FF2B5EF4-FFF2-40B4-BE49-F238E27FC236}">
                  <a16:creationId xmlns:a16="http://schemas.microsoft.com/office/drawing/2014/main" id="{8D0E6A14-18DD-21E7-8DCD-02D6336A10B8}"/>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2" name="Freeform 491">
              <a:extLst>
                <a:ext uri="{FF2B5EF4-FFF2-40B4-BE49-F238E27FC236}">
                  <a16:creationId xmlns:a16="http://schemas.microsoft.com/office/drawing/2014/main" id="{552C521D-A641-4641-8D0D-DE8DCD1B1808}"/>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19EF927C-F89A-0A80-45FE-16E6ADF08D83}"/>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910E042A-00E3-3F43-7058-BB5301BBFFBF}"/>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5" name="Freeform 494">
              <a:extLst>
                <a:ext uri="{FF2B5EF4-FFF2-40B4-BE49-F238E27FC236}">
                  <a16:creationId xmlns:a16="http://schemas.microsoft.com/office/drawing/2014/main" id="{F2E38D42-C788-77D1-30BF-5F6BA668D046}"/>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6" name="Freeform 495">
              <a:extLst>
                <a:ext uri="{FF2B5EF4-FFF2-40B4-BE49-F238E27FC236}">
                  <a16:creationId xmlns:a16="http://schemas.microsoft.com/office/drawing/2014/main" id="{E09EE92B-9E30-3B2A-90C3-074C0B00CDC7}"/>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7" name="Freeform 496">
              <a:extLst>
                <a:ext uri="{FF2B5EF4-FFF2-40B4-BE49-F238E27FC236}">
                  <a16:creationId xmlns:a16="http://schemas.microsoft.com/office/drawing/2014/main" id="{2986EF3B-3125-C99B-A183-37F189E3E5CC}"/>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8" name="Freeform 497">
              <a:extLst>
                <a:ext uri="{FF2B5EF4-FFF2-40B4-BE49-F238E27FC236}">
                  <a16:creationId xmlns:a16="http://schemas.microsoft.com/office/drawing/2014/main" id="{882C73A7-2EEA-5FBC-E077-84143E3BEF45}"/>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9" name="Freeform 498">
              <a:extLst>
                <a:ext uri="{FF2B5EF4-FFF2-40B4-BE49-F238E27FC236}">
                  <a16:creationId xmlns:a16="http://schemas.microsoft.com/office/drawing/2014/main" id="{E27C1836-DB4A-F5E0-6BD9-0CDE5EFADB4B}"/>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0" name="Freeform 499">
              <a:extLst>
                <a:ext uri="{FF2B5EF4-FFF2-40B4-BE49-F238E27FC236}">
                  <a16:creationId xmlns:a16="http://schemas.microsoft.com/office/drawing/2014/main" id="{D98FBCB6-896F-B91B-98A9-BC6B63CC4148}"/>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1" name="Freeform 500">
              <a:extLst>
                <a:ext uri="{FF2B5EF4-FFF2-40B4-BE49-F238E27FC236}">
                  <a16:creationId xmlns:a16="http://schemas.microsoft.com/office/drawing/2014/main" id="{9122C2D3-6A8F-1214-4ED3-968C6084C09C}"/>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2" name="Freeform 501">
              <a:extLst>
                <a:ext uri="{FF2B5EF4-FFF2-40B4-BE49-F238E27FC236}">
                  <a16:creationId xmlns:a16="http://schemas.microsoft.com/office/drawing/2014/main" id="{FE02AB00-D435-915F-75E8-20D539F4E658}"/>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3" name="Freeform 502">
              <a:extLst>
                <a:ext uri="{FF2B5EF4-FFF2-40B4-BE49-F238E27FC236}">
                  <a16:creationId xmlns:a16="http://schemas.microsoft.com/office/drawing/2014/main" id="{5D68479B-7D46-DEC5-B69D-2C90C1A68F0C}"/>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4" name="Freeform 503">
              <a:extLst>
                <a:ext uri="{FF2B5EF4-FFF2-40B4-BE49-F238E27FC236}">
                  <a16:creationId xmlns:a16="http://schemas.microsoft.com/office/drawing/2014/main" id="{5ACA3696-E313-2F66-2C17-5CB49AA7BF38}"/>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5" name="Freeform 504">
              <a:extLst>
                <a:ext uri="{FF2B5EF4-FFF2-40B4-BE49-F238E27FC236}">
                  <a16:creationId xmlns:a16="http://schemas.microsoft.com/office/drawing/2014/main" id="{0AED9707-25BB-B02F-2AD5-7E5E148305F9}"/>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C1C80FD9-58A5-6584-9BBF-B5E86BF24DB7}"/>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7" name="Freeform 506">
              <a:extLst>
                <a:ext uri="{FF2B5EF4-FFF2-40B4-BE49-F238E27FC236}">
                  <a16:creationId xmlns:a16="http://schemas.microsoft.com/office/drawing/2014/main" id="{255A5842-E9F4-1DC7-F3A7-EC96893F156D}"/>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8" name="Freeform 507">
              <a:extLst>
                <a:ext uri="{FF2B5EF4-FFF2-40B4-BE49-F238E27FC236}">
                  <a16:creationId xmlns:a16="http://schemas.microsoft.com/office/drawing/2014/main" id="{6236A088-6916-9FD7-E986-47497ECA0394}"/>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9" name="Freeform 508">
              <a:extLst>
                <a:ext uri="{FF2B5EF4-FFF2-40B4-BE49-F238E27FC236}">
                  <a16:creationId xmlns:a16="http://schemas.microsoft.com/office/drawing/2014/main" id="{D3510354-0A0E-7B9A-9FCB-D7048EC6FF2E}"/>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0" name="Freeform 509">
              <a:extLst>
                <a:ext uri="{FF2B5EF4-FFF2-40B4-BE49-F238E27FC236}">
                  <a16:creationId xmlns:a16="http://schemas.microsoft.com/office/drawing/2014/main" id="{9231D476-2B1F-4CD1-6A33-E566BC837AB9}"/>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1" name="Freeform 510">
              <a:extLst>
                <a:ext uri="{FF2B5EF4-FFF2-40B4-BE49-F238E27FC236}">
                  <a16:creationId xmlns:a16="http://schemas.microsoft.com/office/drawing/2014/main" id="{424997B4-4A11-A349-A59C-728CD078EC4A}"/>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2" name="Freeform 511">
              <a:extLst>
                <a:ext uri="{FF2B5EF4-FFF2-40B4-BE49-F238E27FC236}">
                  <a16:creationId xmlns:a16="http://schemas.microsoft.com/office/drawing/2014/main" id="{04F8B06E-E5BF-5A3F-F201-B5C4EB6D38D1}"/>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6" name="Freeform 515">
              <a:extLst>
                <a:ext uri="{FF2B5EF4-FFF2-40B4-BE49-F238E27FC236}">
                  <a16:creationId xmlns:a16="http://schemas.microsoft.com/office/drawing/2014/main" id="{F658524B-5FCC-E579-4163-3B6F863518DF}"/>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0" name="Freeform 519">
              <a:extLst>
                <a:ext uri="{FF2B5EF4-FFF2-40B4-BE49-F238E27FC236}">
                  <a16:creationId xmlns:a16="http://schemas.microsoft.com/office/drawing/2014/main" id="{9527F514-4222-8090-FEDA-6A35C1349699}"/>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1" name="Freeform 520">
              <a:extLst>
                <a:ext uri="{FF2B5EF4-FFF2-40B4-BE49-F238E27FC236}">
                  <a16:creationId xmlns:a16="http://schemas.microsoft.com/office/drawing/2014/main" id="{B15ED226-E511-DC7D-3E9F-0C53ED692398}"/>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2" name="Freeform 521">
              <a:extLst>
                <a:ext uri="{FF2B5EF4-FFF2-40B4-BE49-F238E27FC236}">
                  <a16:creationId xmlns:a16="http://schemas.microsoft.com/office/drawing/2014/main" id="{F2BF0227-1C73-369B-397D-7B81318036D1}"/>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34" name="Freeform 533">
              <a:extLst>
                <a:ext uri="{FF2B5EF4-FFF2-40B4-BE49-F238E27FC236}">
                  <a16:creationId xmlns:a16="http://schemas.microsoft.com/office/drawing/2014/main" id="{8611C01F-CF17-17B0-100C-6F238EC4FBEB}"/>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5" name="Freeform 534">
              <a:extLst>
                <a:ext uri="{FF2B5EF4-FFF2-40B4-BE49-F238E27FC236}">
                  <a16:creationId xmlns:a16="http://schemas.microsoft.com/office/drawing/2014/main" id="{4D345BA5-4E5E-400D-370B-C970186D371E}"/>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36" name="Freeform 535">
              <a:extLst>
                <a:ext uri="{FF2B5EF4-FFF2-40B4-BE49-F238E27FC236}">
                  <a16:creationId xmlns:a16="http://schemas.microsoft.com/office/drawing/2014/main" id="{4D9ADA4B-D721-3A1D-3EBD-B4C436923911}"/>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8" name="Freeform 537">
              <a:extLst>
                <a:ext uri="{FF2B5EF4-FFF2-40B4-BE49-F238E27FC236}">
                  <a16:creationId xmlns:a16="http://schemas.microsoft.com/office/drawing/2014/main" id="{EF707555-31E1-865C-AECC-A0C7463058DE}"/>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
        <p:nvSpPr>
          <p:cNvPr id="5" name="Rounded Rectangle 4">
            <a:extLst>
              <a:ext uri="{FF2B5EF4-FFF2-40B4-BE49-F238E27FC236}">
                <a16:creationId xmlns:a16="http://schemas.microsoft.com/office/drawing/2014/main" id="{91AB5969-0909-FC6B-17BD-B08AEBEE3D58}"/>
              </a:ext>
            </a:extLst>
          </p:cNvPr>
          <p:cNvSpPr/>
          <p:nvPr/>
        </p:nvSpPr>
        <p:spPr>
          <a:xfrm>
            <a:off x="389553" y="1371601"/>
            <a:ext cx="3579538" cy="3488634"/>
          </a:xfrm>
          <a:prstGeom prst="roundRect">
            <a:avLst>
              <a:gd name="adj" fmla="val 8978"/>
            </a:avLst>
          </a:prstGeom>
          <a:solidFill>
            <a:srgbClr val="9CCBD1">
              <a:alpha val="815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D84A3CE-0594-3868-5C59-66C3EF5CB0ED}"/>
              </a:ext>
            </a:extLst>
          </p:cNvPr>
          <p:cNvGrpSpPr/>
          <p:nvPr/>
        </p:nvGrpSpPr>
        <p:grpSpPr>
          <a:xfrm>
            <a:off x="3659338" y="3878536"/>
            <a:ext cx="181396" cy="743224"/>
            <a:chOff x="12052701" y="6447749"/>
            <a:chExt cx="79923" cy="327464"/>
          </a:xfrm>
          <a:solidFill>
            <a:schemeClr val="bg1"/>
          </a:solidFill>
        </p:grpSpPr>
        <p:sp>
          <p:nvSpPr>
            <p:cNvPr id="29" name="Freeform 28">
              <a:extLst>
                <a:ext uri="{FF2B5EF4-FFF2-40B4-BE49-F238E27FC236}">
                  <a16:creationId xmlns:a16="http://schemas.microsoft.com/office/drawing/2014/main" id="{1466DC08-5994-0EB9-97DA-B2388A2A6C97}"/>
                </a:ext>
              </a:extLst>
            </p:cNvPr>
            <p:cNvSpPr/>
            <p:nvPr/>
          </p:nvSpPr>
          <p:spPr>
            <a:xfrm rot="5400000">
              <a:off x="12052701" y="6447749"/>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0A48078-C04F-9CA4-D926-085EF9114BF4}"/>
                </a:ext>
              </a:extLst>
            </p:cNvPr>
            <p:cNvSpPr/>
            <p:nvPr/>
          </p:nvSpPr>
          <p:spPr>
            <a:xfrm rot="5400000">
              <a:off x="12052701" y="6571705"/>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DE6DBB6-7539-2DAE-8404-1B959CBC8E90}"/>
                </a:ext>
              </a:extLst>
            </p:cNvPr>
            <p:cNvSpPr/>
            <p:nvPr/>
          </p:nvSpPr>
          <p:spPr>
            <a:xfrm rot="5400000">
              <a:off x="12052701" y="6695290"/>
              <a:ext cx="79923" cy="79923"/>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grpSp>
      <p:sp>
        <p:nvSpPr>
          <p:cNvPr id="523" name="Rounded Rectangle 522">
            <a:extLst>
              <a:ext uri="{FF2B5EF4-FFF2-40B4-BE49-F238E27FC236}">
                <a16:creationId xmlns:a16="http://schemas.microsoft.com/office/drawing/2014/main" id="{34D37D44-D98C-28B4-D9F0-C3D3646F76CE}"/>
              </a:ext>
            </a:extLst>
          </p:cNvPr>
          <p:cNvSpPr/>
          <p:nvPr/>
        </p:nvSpPr>
        <p:spPr>
          <a:xfrm>
            <a:off x="4259186" y="1371601"/>
            <a:ext cx="3579538" cy="3488634"/>
          </a:xfrm>
          <a:prstGeom prst="roundRect">
            <a:avLst>
              <a:gd name="adj" fmla="val 8978"/>
            </a:avLst>
          </a:prstGeom>
          <a:solidFill>
            <a:srgbClr val="78A5BC">
              <a:alpha val="8091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4" name="Group 523">
            <a:extLst>
              <a:ext uri="{FF2B5EF4-FFF2-40B4-BE49-F238E27FC236}">
                <a16:creationId xmlns:a16="http://schemas.microsoft.com/office/drawing/2014/main" id="{13AE23B1-C230-1EFC-6366-7CCF5945A8A5}"/>
              </a:ext>
            </a:extLst>
          </p:cNvPr>
          <p:cNvGrpSpPr/>
          <p:nvPr/>
        </p:nvGrpSpPr>
        <p:grpSpPr>
          <a:xfrm>
            <a:off x="7528971" y="3878536"/>
            <a:ext cx="181396" cy="743224"/>
            <a:chOff x="12052701" y="6447749"/>
            <a:chExt cx="79923" cy="327464"/>
          </a:xfrm>
          <a:solidFill>
            <a:schemeClr val="bg1"/>
          </a:solidFill>
        </p:grpSpPr>
        <p:sp>
          <p:nvSpPr>
            <p:cNvPr id="525" name="Freeform 524">
              <a:extLst>
                <a:ext uri="{FF2B5EF4-FFF2-40B4-BE49-F238E27FC236}">
                  <a16:creationId xmlns:a16="http://schemas.microsoft.com/office/drawing/2014/main" id="{F01EDFE4-3CB0-B60B-0669-6F0CE6928BF4}"/>
                </a:ext>
              </a:extLst>
            </p:cNvPr>
            <p:cNvSpPr/>
            <p:nvPr/>
          </p:nvSpPr>
          <p:spPr>
            <a:xfrm rot="5400000">
              <a:off x="12052701" y="6447749"/>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26" name="Freeform 525">
              <a:extLst>
                <a:ext uri="{FF2B5EF4-FFF2-40B4-BE49-F238E27FC236}">
                  <a16:creationId xmlns:a16="http://schemas.microsoft.com/office/drawing/2014/main" id="{9E8B9781-8184-DE41-A354-D304DDD6D75D}"/>
                </a:ext>
              </a:extLst>
            </p:cNvPr>
            <p:cNvSpPr/>
            <p:nvPr/>
          </p:nvSpPr>
          <p:spPr>
            <a:xfrm rot="5400000">
              <a:off x="12052701" y="6571705"/>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27" name="Freeform 526">
              <a:extLst>
                <a:ext uri="{FF2B5EF4-FFF2-40B4-BE49-F238E27FC236}">
                  <a16:creationId xmlns:a16="http://schemas.microsoft.com/office/drawing/2014/main" id="{CA3C2207-8ED7-FB7C-5A54-A0FAE694B5E0}"/>
                </a:ext>
              </a:extLst>
            </p:cNvPr>
            <p:cNvSpPr/>
            <p:nvPr/>
          </p:nvSpPr>
          <p:spPr>
            <a:xfrm rot="5400000">
              <a:off x="12052701" y="6695290"/>
              <a:ext cx="79923" cy="79923"/>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grpSp>
      <p:sp>
        <p:nvSpPr>
          <p:cNvPr id="528" name="Rounded Rectangle 527">
            <a:extLst>
              <a:ext uri="{FF2B5EF4-FFF2-40B4-BE49-F238E27FC236}">
                <a16:creationId xmlns:a16="http://schemas.microsoft.com/office/drawing/2014/main" id="{AB1745F2-C057-B04F-FF4F-488D7ABDEF73}"/>
              </a:ext>
            </a:extLst>
          </p:cNvPr>
          <p:cNvSpPr/>
          <p:nvPr/>
        </p:nvSpPr>
        <p:spPr>
          <a:xfrm>
            <a:off x="8128819" y="1371601"/>
            <a:ext cx="3579538" cy="3488634"/>
          </a:xfrm>
          <a:prstGeom prst="roundRect">
            <a:avLst>
              <a:gd name="adj" fmla="val 8978"/>
            </a:avLst>
          </a:prstGeom>
          <a:solidFill>
            <a:srgbClr val="95C1C9">
              <a:alpha val="844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9" name="Group 528">
            <a:extLst>
              <a:ext uri="{FF2B5EF4-FFF2-40B4-BE49-F238E27FC236}">
                <a16:creationId xmlns:a16="http://schemas.microsoft.com/office/drawing/2014/main" id="{4716066A-D218-5BD1-B37B-77F33C524833}"/>
              </a:ext>
            </a:extLst>
          </p:cNvPr>
          <p:cNvGrpSpPr/>
          <p:nvPr/>
        </p:nvGrpSpPr>
        <p:grpSpPr>
          <a:xfrm>
            <a:off x="11398604" y="3878536"/>
            <a:ext cx="181396" cy="743224"/>
            <a:chOff x="12052701" y="6447749"/>
            <a:chExt cx="79923" cy="327464"/>
          </a:xfrm>
          <a:solidFill>
            <a:schemeClr val="bg1"/>
          </a:solidFill>
        </p:grpSpPr>
        <p:sp>
          <p:nvSpPr>
            <p:cNvPr id="530" name="Freeform 529">
              <a:extLst>
                <a:ext uri="{FF2B5EF4-FFF2-40B4-BE49-F238E27FC236}">
                  <a16:creationId xmlns:a16="http://schemas.microsoft.com/office/drawing/2014/main" id="{BB5A26F5-361E-4ED9-7EC4-DD4A271FFDF2}"/>
                </a:ext>
              </a:extLst>
            </p:cNvPr>
            <p:cNvSpPr/>
            <p:nvPr/>
          </p:nvSpPr>
          <p:spPr>
            <a:xfrm rot="5400000">
              <a:off x="12052701" y="6447749"/>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31" name="Freeform 530">
              <a:extLst>
                <a:ext uri="{FF2B5EF4-FFF2-40B4-BE49-F238E27FC236}">
                  <a16:creationId xmlns:a16="http://schemas.microsoft.com/office/drawing/2014/main" id="{0E39502C-5F37-3277-7795-4757C0CD0BF7}"/>
                </a:ext>
              </a:extLst>
            </p:cNvPr>
            <p:cNvSpPr/>
            <p:nvPr/>
          </p:nvSpPr>
          <p:spPr>
            <a:xfrm rot="5400000">
              <a:off x="12052701" y="6571705"/>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32" name="Freeform 531">
              <a:extLst>
                <a:ext uri="{FF2B5EF4-FFF2-40B4-BE49-F238E27FC236}">
                  <a16:creationId xmlns:a16="http://schemas.microsoft.com/office/drawing/2014/main" id="{6CA13E62-A060-2560-1596-D3C3D52D9461}"/>
                </a:ext>
              </a:extLst>
            </p:cNvPr>
            <p:cNvSpPr/>
            <p:nvPr/>
          </p:nvSpPr>
          <p:spPr>
            <a:xfrm rot="5400000">
              <a:off x="12052701" y="6695290"/>
              <a:ext cx="79923" cy="79923"/>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grpSp>
      <p:sp>
        <p:nvSpPr>
          <p:cNvPr id="537" name="TextBox 536">
            <a:extLst>
              <a:ext uri="{FF2B5EF4-FFF2-40B4-BE49-F238E27FC236}">
                <a16:creationId xmlns:a16="http://schemas.microsoft.com/office/drawing/2014/main" id="{9D8B8B66-9089-6D19-43BD-35DDCBDBB684}"/>
              </a:ext>
            </a:extLst>
          </p:cNvPr>
          <p:cNvSpPr txBox="1"/>
          <p:nvPr/>
        </p:nvSpPr>
        <p:spPr>
          <a:xfrm>
            <a:off x="487182" y="1542536"/>
            <a:ext cx="3172156" cy="2123658"/>
          </a:xfrm>
          <a:prstGeom prst="rect">
            <a:avLst/>
          </a:prstGeom>
          <a:noFill/>
        </p:spPr>
        <p:txBody>
          <a:bodyPr wrap="square" rtlCol="0">
            <a:spAutoFit/>
          </a:bodyPr>
          <a:lstStyle/>
          <a:p>
            <a:r>
              <a:rPr lang="en-US" sz="3300" dirty="0">
                <a:solidFill>
                  <a:srgbClr val="000000"/>
                </a:solidFill>
                <a:effectLst/>
                <a:latin typeface="Courier" pitchFamily="2" charset="0"/>
                <a:ea typeface="Calibri" panose="020F0502020204030204" pitchFamily="34" charset="0"/>
                <a:cs typeface="Times New Roman" panose="02020603050405020304" pitchFamily="18" charset="0"/>
              </a:rPr>
              <a:t>Expand into two new market segments.</a:t>
            </a:r>
            <a:endParaRPr lang="en-US" sz="3300" dirty="0">
              <a:latin typeface="Courier" pitchFamily="2" charset="0"/>
            </a:endParaRPr>
          </a:p>
        </p:txBody>
      </p:sp>
      <p:sp>
        <p:nvSpPr>
          <p:cNvPr id="4" name="TextBox 3">
            <a:extLst>
              <a:ext uri="{FF2B5EF4-FFF2-40B4-BE49-F238E27FC236}">
                <a16:creationId xmlns:a16="http://schemas.microsoft.com/office/drawing/2014/main" id="{B90B1131-7E95-6C53-1475-72B93810A7AC}"/>
              </a:ext>
            </a:extLst>
          </p:cNvPr>
          <p:cNvSpPr txBox="1"/>
          <p:nvPr/>
        </p:nvSpPr>
        <p:spPr>
          <a:xfrm>
            <a:off x="249647" y="311112"/>
            <a:ext cx="6443253" cy="584775"/>
          </a:xfrm>
          <a:prstGeom prst="rect">
            <a:avLst/>
          </a:prstGeom>
          <a:noFill/>
          <a:effectLst/>
        </p:spPr>
        <p:txBody>
          <a:bodyPr wrap="square" rtlCol="0">
            <a:spAutoFit/>
          </a:bodyPr>
          <a:lstStyle/>
          <a:p>
            <a:r>
              <a:rPr lang="en-US" sz="3200" dirty="0">
                <a:solidFill>
                  <a:srgbClr val="648895"/>
                </a:solidFill>
                <a:latin typeface="Century Gothic" panose="020B0502020202020204" pitchFamily="34" charset="0"/>
              </a:rPr>
              <a:t>Looking Ahead</a:t>
            </a:r>
          </a:p>
        </p:txBody>
      </p:sp>
      <p:grpSp>
        <p:nvGrpSpPr>
          <p:cNvPr id="6" name="Graphic 103">
            <a:extLst>
              <a:ext uri="{FF2B5EF4-FFF2-40B4-BE49-F238E27FC236}">
                <a16:creationId xmlns:a16="http://schemas.microsoft.com/office/drawing/2014/main" id="{7ED1492D-42E6-9E35-08B5-C586ECD6FDF3}"/>
              </a:ext>
            </a:extLst>
          </p:cNvPr>
          <p:cNvGrpSpPr/>
          <p:nvPr/>
        </p:nvGrpSpPr>
        <p:grpSpPr>
          <a:xfrm>
            <a:off x="10087834" y="6017741"/>
            <a:ext cx="1830753" cy="688449"/>
            <a:chOff x="4664749" y="2924175"/>
            <a:chExt cx="2897433" cy="1089571"/>
          </a:xfrm>
          <a:gradFill>
            <a:gsLst>
              <a:gs pos="37000">
                <a:schemeClr val="bg2">
                  <a:lumMod val="50000"/>
                </a:schemeClr>
              </a:gs>
              <a:gs pos="100000">
                <a:schemeClr val="bg2">
                  <a:lumMod val="75000"/>
                </a:schemeClr>
              </a:gs>
            </a:gsLst>
            <a:lin ang="5400000" scaled="0"/>
          </a:gradFill>
        </p:grpSpPr>
        <p:sp>
          <p:nvSpPr>
            <p:cNvPr id="7" name="Freeform 6">
              <a:extLst>
                <a:ext uri="{FF2B5EF4-FFF2-40B4-BE49-F238E27FC236}">
                  <a16:creationId xmlns:a16="http://schemas.microsoft.com/office/drawing/2014/main" id="{D0E90272-1A67-A9B9-C977-7F236C993075}"/>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33" name="Freeform 32">
              <a:extLst>
                <a:ext uri="{FF2B5EF4-FFF2-40B4-BE49-F238E27FC236}">
                  <a16:creationId xmlns:a16="http://schemas.microsoft.com/office/drawing/2014/main" id="{84EA419E-53E3-3856-63EE-F7029A9C1C51}"/>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476" name="Freeform 475">
              <a:extLst>
                <a:ext uri="{FF2B5EF4-FFF2-40B4-BE49-F238E27FC236}">
                  <a16:creationId xmlns:a16="http://schemas.microsoft.com/office/drawing/2014/main" id="{41609B18-81B3-458F-80DC-DDFEBFF467B6}"/>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514" name="TextBox 513">
            <a:extLst>
              <a:ext uri="{FF2B5EF4-FFF2-40B4-BE49-F238E27FC236}">
                <a16:creationId xmlns:a16="http://schemas.microsoft.com/office/drawing/2014/main" id="{B0761AB9-231D-2AF2-6AF1-071725BB6895}"/>
              </a:ext>
            </a:extLst>
          </p:cNvPr>
          <p:cNvSpPr txBox="1"/>
          <p:nvPr/>
        </p:nvSpPr>
        <p:spPr>
          <a:xfrm>
            <a:off x="4358403" y="1542536"/>
            <a:ext cx="3172156" cy="2631490"/>
          </a:xfrm>
          <a:prstGeom prst="rect">
            <a:avLst/>
          </a:prstGeom>
          <a:noFill/>
        </p:spPr>
        <p:txBody>
          <a:bodyPr wrap="square" rtlCol="0">
            <a:spAutoFit/>
          </a:bodyPr>
          <a:lstStyle/>
          <a:p>
            <a:r>
              <a:rPr lang="en-US" sz="3300" dirty="0">
                <a:solidFill>
                  <a:srgbClr val="000000"/>
                </a:solidFill>
                <a:effectLst/>
                <a:latin typeface="Courier" pitchFamily="2" charset="0"/>
                <a:ea typeface="Calibri" panose="020F0502020204030204" pitchFamily="34" charset="0"/>
                <a:cs typeface="Times New Roman" panose="02020603050405020304" pitchFamily="18" charset="0"/>
              </a:rPr>
              <a:t>Increase investment in video marketing by 30%.</a:t>
            </a:r>
            <a:endParaRPr lang="en-US" sz="3300" dirty="0">
              <a:latin typeface="Courier" pitchFamily="2" charset="0"/>
            </a:endParaRPr>
          </a:p>
        </p:txBody>
      </p:sp>
      <p:sp>
        <p:nvSpPr>
          <p:cNvPr id="518" name="TextBox 517">
            <a:extLst>
              <a:ext uri="{FF2B5EF4-FFF2-40B4-BE49-F238E27FC236}">
                <a16:creationId xmlns:a16="http://schemas.microsoft.com/office/drawing/2014/main" id="{2578EC78-DE81-A3A9-0171-7E01AA9C3F57}"/>
              </a:ext>
            </a:extLst>
          </p:cNvPr>
          <p:cNvSpPr txBox="1"/>
          <p:nvPr/>
        </p:nvSpPr>
        <p:spPr>
          <a:xfrm>
            <a:off x="8228036" y="1542536"/>
            <a:ext cx="3172156" cy="3139321"/>
          </a:xfrm>
          <a:prstGeom prst="rect">
            <a:avLst/>
          </a:prstGeom>
          <a:noFill/>
        </p:spPr>
        <p:txBody>
          <a:bodyPr wrap="square" rtlCol="0">
            <a:spAutoFit/>
          </a:bodyPr>
          <a:lstStyle/>
          <a:p>
            <a:r>
              <a:rPr lang="en-US" sz="3300" dirty="0">
                <a:solidFill>
                  <a:srgbClr val="000000"/>
                </a:solidFill>
                <a:effectLst/>
                <a:latin typeface="Courier" pitchFamily="2" charset="0"/>
                <a:ea typeface="Calibri" panose="020F0502020204030204" pitchFamily="34" charset="0"/>
                <a:cs typeface="Times New Roman" panose="02020603050405020304" pitchFamily="18" charset="0"/>
              </a:rPr>
              <a:t>Develop loyalty program to increase customer retention.</a:t>
            </a:r>
            <a:endParaRPr lang="en-US" sz="3300" dirty="0">
              <a:latin typeface="Courier" pitchFamily="2" charset="0"/>
            </a:endParaRPr>
          </a:p>
        </p:txBody>
      </p:sp>
    </p:spTree>
    <p:extLst>
      <p:ext uri="{BB962C8B-B14F-4D97-AF65-F5344CB8AC3E}">
        <p14:creationId xmlns:p14="http://schemas.microsoft.com/office/powerpoint/2010/main" val="3836146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pic>
        <p:nvPicPr>
          <p:cNvPr id="9" name="Picture 8" descr="Abstract architecture of steel panels, with circle cutouts">
            <a:extLst>
              <a:ext uri="{FF2B5EF4-FFF2-40B4-BE49-F238E27FC236}">
                <a16:creationId xmlns:a16="http://schemas.microsoft.com/office/drawing/2014/main" id="{412F12EE-0BF2-D0E4-7AE9-87AE68A93F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C97FA58B-3F04-DDA0-41E6-7D7E2434C53C}"/>
              </a:ext>
            </a:extLst>
          </p:cNvPr>
          <p:cNvSpPr/>
          <p:nvPr/>
        </p:nvSpPr>
        <p:spPr>
          <a:xfrm>
            <a:off x="1" y="-2"/>
            <a:ext cx="12192000" cy="6858001"/>
          </a:xfrm>
          <a:prstGeom prst="rect">
            <a:avLst/>
          </a:prstGeom>
          <a:gradFill>
            <a:gsLst>
              <a:gs pos="45000">
                <a:srgbClr val="3C6269">
                  <a:alpha val="80000"/>
                </a:srgbClr>
              </a:gs>
              <a:gs pos="100000">
                <a:srgbClr val="CEE3E3">
                  <a:alpha val="72417"/>
                </a:srgb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grpSp>
        <p:nvGrpSpPr>
          <p:cNvPr id="574" name="Group 573">
            <a:extLst>
              <a:ext uri="{FF2B5EF4-FFF2-40B4-BE49-F238E27FC236}">
                <a16:creationId xmlns:a16="http://schemas.microsoft.com/office/drawing/2014/main" id="{32269DC5-EEA3-36D2-7A33-D15BF4F7DC7D}"/>
              </a:ext>
            </a:extLst>
          </p:cNvPr>
          <p:cNvGrpSpPr/>
          <p:nvPr/>
        </p:nvGrpSpPr>
        <p:grpSpPr>
          <a:xfrm>
            <a:off x="9554900" y="122557"/>
            <a:ext cx="2531424" cy="2387288"/>
            <a:chOff x="4301836" y="1542184"/>
            <a:chExt cx="4242954" cy="4001365"/>
          </a:xfrm>
          <a:solidFill>
            <a:schemeClr val="bg1">
              <a:alpha val="50000"/>
            </a:schemeClr>
          </a:solidFill>
        </p:grpSpPr>
        <p:sp>
          <p:nvSpPr>
            <p:cNvPr id="575" name="Freeform 574">
              <a:extLst>
                <a:ext uri="{FF2B5EF4-FFF2-40B4-BE49-F238E27FC236}">
                  <a16:creationId xmlns:a16="http://schemas.microsoft.com/office/drawing/2014/main" id="{1AA45977-46D6-6F0F-130C-74E8855A0558}"/>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76" name="Freeform 575">
              <a:extLst>
                <a:ext uri="{FF2B5EF4-FFF2-40B4-BE49-F238E27FC236}">
                  <a16:creationId xmlns:a16="http://schemas.microsoft.com/office/drawing/2014/main" id="{96645AA1-9143-646B-9833-036904A92C11}"/>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77" name="Freeform 576">
              <a:extLst>
                <a:ext uri="{FF2B5EF4-FFF2-40B4-BE49-F238E27FC236}">
                  <a16:creationId xmlns:a16="http://schemas.microsoft.com/office/drawing/2014/main" id="{AE671018-0B15-5B42-81D0-BEF4895AA006}"/>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79" name="Freeform 578">
              <a:extLst>
                <a:ext uri="{FF2B5EF4-FFF2-40B4-BE49-F238E27FC236}">
                  <a16:creationId xmlns:a16="http://schemas.microsoft.com/office/drawing/2014/main" id="{4D9C4A1F-52D3-79B3-26C1-0ADAED271CB3}"/>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80" name="Freeform 579">
              <a:extLst>
                <a:ext uri="{FF2B5EF4-FFF2-40B4-BE49-F238E27FC236}">
                  <a16:creationId xmlns:a16="http://schemas.microsoft.com/office/drawing/2014/main" id="{48F7CBC9-1EA6-4B51-64E5-BE1124E55FC5}"/>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81" name="Freeform 580">
              <a:extLst>
                <a:ext uri="{FF2B5EF4-FFF2-40B4-BE49-F238E27FC236}">
                  <a16:creationId xmlns:a16="http://schemas.microsoft.com/office/drawing/2014/main" id="{4D08E25F-1C3D-4289-52F0-AE3C83D45547}"/>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82" name="Freeform 581">
              <a:extLst>
                <a:ext uri="{FF2B5EF4-FFF2-40B4-BE49-F238E27FC236}">
                  <a16:creationId xmlns:a16="http://schemas.microsoft.com/office/drawing/2014/main" id="{EA77E15E-635A-DBBE-4BE8-0337144237DB}"/>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83" name="Freeform 582">
              <a:extLst>
                <a:ext uri="{FF2B5EF4-FFF2-40B4-BE49-F238E27FC236}">
                  <a16:creationId xmlns:a16="http://schemas.microsoft.com/office/drawing/2014/main" id="{88992139-3D9A-AABE-41AF-B5C6A79ED2C1}"/>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84" name="Freeform 583">
              <a:extLst>
                <a:ext uri="{FF2B5EF4-FFF2-40B4-BE49-F238E27FC236}">
                  <a16:creationId xmlns:a16="http://schemas.microsoft.com/office/drawing/2014/main" id="{5A5A8132-CA8C-3183-2627-D46F9FC2A059}"/>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85" name="Freeform 584">
              <a:extLst>
                <a:ext uri="{FF2B5EF4-FFF2-40B4-BE49-F238E27FC236}">
                  <a16:creationId xmlns:a16="http://schemas.microsoft.com/office/drawing/2014/main" id="{4BD88D7B-4FC7-6416-DBC2-969CC1ECBDEC}"/>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86" name="Freeform 585">
              <a:extLst>
                <a:ext uri="{FF2B5EF4-FFF2-40B4-BE49-F238E27FC236}">
                  <a16:creationId xmlns:a16="http://schemas.microsoft.com/office/drawing/2014/main" id="{8C4D17DC-1C03-D777-85C4-9B6BABE0A727}"/>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87" name="Freeform 586">
              <a:extLst>
                <a:ext uri="{FF2B5EF4-FFF2-40B4-BE49-F238E27FC236}">
                  <a16:creationId xmlns:a16="http://schemas.microsoft.com/office/drawing/2014/main" id="{918B1803-1DBC-1FAA-2128-2A879A4A5D74}"/>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88" name="Freeform 587">
              <a:extLst>
                <a:ext uri="{FF2B5EF4-FFF2-40B4-BE49-F238E27FC236}">
                  <a16:creationId xmlns:a16="http://schemas.microsoft.com/office/drawing/2014/main" id="{4513125D-C046-6067-209A-4B7A17995D0A}"/>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89" name="Freeform 588">
              <a:extLst>
                <a:ext uri="{FF2B5EF4-FFF2-40B4-BE49-F238E27FC236}">
                  <a16:creationId xmlns:a16="http://schemas.microsoft.com/office/drawing/2014/main" id="{78F95D73-0C76-62A2-BA55-ABEFDE5AAB1A}"/>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90" name="Freeform 589">
              <a:extLst>
                <a:ext uri="{FF2B5EF4-FFF2-40B4-BE49-F238E27FC236}">
                  <a16:creationId xmlns:a16="http://schemas.microsoft.com/office/drawing/2014/main" id="{9658DE0C-3777-AA49-217D-3363C7154DFE}"/>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91" name="Freeform 590">
              <a:extLst>
                <a:ext uri="{FF2B5EF4-FFF2-40B4-BE49-F238E27FC236}">
                  <a16:creationId xmlns:a16="http://schemas.microsoft.com/office/drawing/2014/main" id="{14A4145E-1B33-D6B4-F3FF-F3796016F621}"/>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92" name="Freeform 591">
              <a:extLst>
                <a:ext uri="{FF2B5EF4-FFF2-40B4-BE49-F238E27FC236}">
                  <a16:creationId xmlns:a16="http://schemas.microsoft.com/office/drawing/2014/main" id="{56A78A0F-DEB0-D208-49FE-CB83AAEFE97A}"/>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93" name="Freeform 592">
              <a:extLst>
                <a:ext uri="{FF2B5EF4-FFF2-40B4-BE49-F238E27FC236}">
                  <a16:creationId xmlns:a16="http://schemas.microsoft.com/office/drawing/2014/main" id="{29812406-4000-1853-531B-32CD8E2A0DA2}"/>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94" name="Freeform 593">
              <a:extLst>
                <a:ext uri="{FF2B5EF4-FFF2-40B4-BE49-F238E27FC236}">
                  <a16:creationId xmlns:a16="http://schemas.microsoft.com/office/drawing/2014/main" id="{4A8C3061-4D18-BA3F-28A0-7147F63C6080}"/>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95" name="Freeform 594">
              <a:extLst>
                <a:ext uri="{FF2B5EF4-FFF2-40B4-BE49-F238E27FC236}">
                  <a16:creationId xmlns:a16="http://schemas.microsoft.com/office/drawing/2014/main" id="{CFDED549-E848-9EAA-9907-8BA973698B37}"/>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96" name="Freeform 595">
              <a:extLst>
                <a:ext uri="{FF2B5EF4-FFF2-40B4-BE49-F238E27FC236}">
                  <a16:creationId xmlns:a16="http://schemas.microsoft.com/office/drawing/2014/main" id="{F27636D8-D64C-9E31-8FB4-9CD158726F81}"/>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97" name="Freeform 596">
              <a:extLst>
                <a:ext uri="{FF2B5EF4-FFF2-40B4-BE49-F238E27FC236}">
                  <a16:creationId xmlns:a16="http://schemas.microsoft.com/office/drawing/2014/main" id="{A52294B9-0E62-56C1-B1F9-C82A37F34EBC}"/>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98" name="Freeform 597">
              <a:extLst>
                <a:ext uri="{FF2B5EF4-FFF2-40B4-BE49-F238E27FC236}">
                  <a16:creationId xmlns:a16="http://schemas.microsoft.com/office/drawing/2014/main" id="{A1447978-E5F0-C179-77BA-34EDC6B46329}"/>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99" name="Freeform 598">
              <a:extLst>
                <a:ext uri="{FF2B5EF4-FFF2-40B4-BE49-F238E27FC236}">
                  <a16:creationId xmlns:a16="http://schemas.microsoft.com/office/drawing/2014/main" id="{E69C82D8-DD11-BAAE-5286-E8D89A743273}"/>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600" name="Freeform 599">
              <a:extLst>
                <a:ext uri="{FF2B5EF4-FFF2-40B4-BE49-F238E27FC236}">
                  <a16:creationId xmlns:a16="http://schemas.microsoft.com/office/drawing/2014/main" id="{D461C264-239A-DEB0-9367-1575AD2E6298}"/>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601" name="Freeform 600">
              <a:extLst>
                <a:ext uri="{FF2B5EF4-FFF2-40B4-BE49-F238E27FC236}">
                  <a16:creationId xmlns:a16="http://schemas.microsoft.com/office/drawing/2014/main" id="{E3D2383A-834F-FA75-779A-6AC19BC1E14B}"/>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602" name="Freeform 601">
              <a:extLst>
                <a:ext uri="{FF2B5EF4-FFF2-40B4-BE49-F238E27FC236}">
                  <a16:creationId xmlns:a16="http://schemas.microsoft.com/office/drawing/2014/main" id="{0F5EBEEB-DF34-A25B-F185-821C46A79813}"/>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603" name="Freeform 602">
              <a:extLst>
                <a:ext uri="{FF2B5EF4-FFF2-40B4-BE49-F238E27FC236}">
                  <a16:creationId xmlns:a16="http://schemas.microsoft.com/office/drawing/2014/main" id="{5126268E-D8DE-7C4C-28AE-16F5D1C492E0}"/>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604" name="Freeform 603">
              <a:extLst>
                <a:ext uri="{FF2B5EF4-FFF2-40B4-BE49-F238E27FC236}">
                  <a16:creationId xmlns:a16="http://schemas.microsoft.com/office/drawing/2014/main" id="{0AAA60BD-B88B-FECB-768A-A075A385753E}"/>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605" name="Freeform 604">
              <a:extLst>
                <a:ext uri="{FF2B5EF4-FFF2-40B4-BE49-F238E27FC236}">
                  <a16:creationId xmlns:a16="http://schemas.microsoft.com/office/drawing/2014/main" id="{CC614F27-E334-3AB2-6111-F22DEED36791}"/>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6" name="Freeform 605">
              <a:extLst>
                <a:ext uri="{FF2B5EF4-FFF2-40B4-BE49-F238E27FC236}">
                  <a16:creationId xmlns:a16="http://schemas.microsoft.com/office/drawing/2014/main" id="{B04AD74F-7556-426A-7A4E-037494E07BDF}"/>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7" name="Freeform 606">
              <a:extLst>
                <a:ext uri="{FF2B5EF4-FFF2-40B4-BE49-F238E27FC236}">
                  <a16:creationId xmlns:a16="http://schemas.microsoft.com/office/drawing/2014/main" id="{13AFBF3A-933E-13DA-D3E8-7EFB821399C1}"/>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8" name="Freeform 607">
              <a:extLst>
                <a:ext uri="{FF2B5EF4-FFF2-40B4-BE49-F238E27FC236}">
                  <a16:creationId xmlns:a16="http://schemas.microsoft.com/office/drawing/2014/main" id="{A509D005-5DDC-2DBA-6906-7EAB94E67520}"/>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9" name="Freeform 608">
              <a:extLst>
                <a:ext uri="{FF2B5EF4-FFF2-40B4-BE49-F238E27FC236}">
                  <a16:creationId xmlns:a16="http://schemas.microsoft.com/office/drawing/2014/main" id="{855AF758-8FA1-81DE-9072-130045A661D1}"/>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0" name="Freeform 609">
              <a:extLst>
                <a:ext uri="{FF2B5EF4-FFF2-40B4-BE49-F238E27FC236}">
                  <a16:creationId xmlns:a16="http://schemas.microsoft.com/office/drawing/2014/main" id="{F538C8AA-F746-0D90-15F9-C0A5418EB46C}"/>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1" name="Freeform 610">
              <a:extLst>
                <a:ext uri="{FF2B5EF4-FFF2-40B4-BE49-F238E27FC236}">
                  <a16:creationId xmlns:a16="http://schemas.microsoft.com/office/drawing/2014/main" id="{3680D5FF-EE41-BE72-62A8-7DEE6E04476B}"/>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2" name="Freeform 611">
              <a:extLst>
                <a:ext uri="{FF2B5EF4-FFF2-40B4-BE49-F238E27FC236}">
                  <a16:creationId xmlns:a16="http://schemas.microsoft.com/office/drawing/2014/main" id="{D4B70A05-F2E7-5C1C-93C0-8F6133CD159C}"/>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3" name="Freeform 612">
              <a:extLst>
                <a:ext uri="{FF2B5EF4-FFF2-40B4-BE49-F238E27FC236}">
                  <a16:creationId xmlns:a16="http://schemas.microsoft.com/office/drawing/2014/main" id="{DC59BA93-E6A0-7FE7-A955-53DA2BB255C2}"/>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4" name="Freeform 613">
              <a:extLst>
                <a:ext uri="{FF2B5EF4-FFF2-40B4-BE49-F238E27FC236}">
                  <a16:creationId xmlns:a16="http://schemas.microsoft.com/office/drawing/2014/main" id="{4DFEC744-1682-8A5C-AC3A-389C03F292EE}"/>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5" name="Freeform 614">
              <a:extLst>
                <a:ext uri="{FF2B5EF4-FFF2-40B4-BE49-F238E27FC236}">
                  <a16:creationId xmlns:a16="http://schemas.microsoft.com/office/drawing/2014/main" id="{6495CC9A-6FE6-733C-96B4-CA2113BB1B67}"/>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16" name="Freeform 615">
              <a:extLst>
                <a:ext uri="{FF2B5EF4-FFF2-40B4-BE49-F238E27FC236}">
                  <a16:creationId xmlns:a16="http://schemas.microsoft.com/office/drawing/2014/main" id="{B06F441D-70CD-239B-495A-19A33C4EAE53}"/>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17" name="Freeform 616">
              <a:extLst>
                <a:ext uri="{FF2B5EF4-FFF2-40B4-BE49-F238E27FC236}">
                  <a16:creationId xmlns:a16="http://schemas.microsoft.com/office/drawing/2014/main" id="{1857064A-02EE-F998-A644-F4AD4BEF2CB2}"/>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8" name="Freeform 617">
              <a:extLst>
                <a:ext uri="{FF2B5EF4-FFF2-40B4-BE49-F238E27FC236}">
                  <a16:creationId xmlns:a16="http://schemas.microsoft.com/office/drawing/2014/main" id="{FE3016E8-5E7A-4F75-84AB-77B1A15B645E}"/>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9" name="Freeform 618">
              <a:extLst>
                <a:ext uri="{FF2B5EF4-FFF2-40B4-BE49-F238E27FC236}">
                  <a16:creationId xmlns:a16="http://schemas.microsoft.com/office/drawing/2014/main" id="{1BBBA8A1-ABF9-D02C-D737-17422FFD2D1C}"/>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0" name="Freeform 619">
              <a:extLst>
                <a:ext uri="{FF2B5EF4-FFF2-40B4-BE49-F238E27FC236}">
                  <a16:creationId xmlns:a16="http://schemas.microsoft.com/office/drawing/2014/main" id="{2CBBBFD4-DF45-3484-A1B0-0EEA3D65DD6C}"/>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1" name="Freeform 620">
              <a:extLst>
                <a:ext uri="{FF2B5EF4-FFF2-40B4-BE49-F238E27FC236}">
                  <a16:creationId xmlns:a16="http://schemas.microsoft.com/office/drawing/2014/main" id="{4C60662D-571B-C435-F831-A8E449BA78C8}"/>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2" name="Freeform 621">
              <a:extLst>
                <a:ext uri="{FF2B5EF4-FFF2-40B4-BE49-F238E27FC236}">
                  <a16:creationId xmlns:a16="http://schemas.microsoft.com/office/drawing/2014/main" id="{8D88870B-362D-DB66-D613-562314F0FE52}"/>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3" name="Freeform 622">
              <a:extLst>
                <a:ext uri="{FF2B5EF4-FFF2-40B4-BE49-F238E27FC236}">
                  <a16:creationId xmlns:a16="http://schemas.microsoft.com/office/drawing/2014/main" id="{8EAA7170-B0CB-1BD0-D00E-EDDB3293452F}"/>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4" name="Freeform 623">
              <a:extLst>
                <a:ext uri="{FF2B5EF4-FFF2-40B4-BE49-F238E27FC236}">
                  <a16:creationId xmlns:a16="http://schemas.microsoft.com/office/drawing/2014/main" id="{00C03812-8BE2-5593-9EDE-11A0AD52008A}"/>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5" name="Freeform 624">
              <a:extLst>
                <a:ext uri="{FF2B5EF4-FFF2-40B4-BE49-F238E27FC236}">
                  <a16:creationId xmlns:a16="http://schemas.microsoft.com/office/drawing/2014/main" id="{FACFCFEF-D8A0-050A-0D6A-2D12859A6F87}"/>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6" name="Freeform 625">
              <a:extLst>
                <a:ext uri="{FF2B5EF4-FFF2-40B4-BE49-F238E27FC236}">
                  <a16:creationId xmlns:a16="http://schemas.microsoft.com/office/drawing/2014/main" id="{8810C392-86AA-376B-FA9B-61D7B22D16CD}"/>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7" name="Freeform 626">
              <a:extLst>
                <a:ext uri="{FF2B5EF4-FFF2-40B4-BE49-F238E27FC236}">
                  <a16:creationId xmlns:a16="http://schemas.microsoft.com/office/drawing/2014/main" id="{9F55A3CD-0417-1594-A7B4-40F26AEB22FB}"/>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28" name="Freeform 627">
              <a:extLst>
                <a:ext uri="{FF2B5EF4-FFF2-40B4-BE49-F238E27FC236}">
                  <a16:creationId xmlns:a16="http://schemas.microsoft.com/office/drawing/2014/main" id="{895725AD-ED27-6C06-AE16-E6BB61468840}"/>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29" name="Freeform 628">
              <a:extLst>
                <a:ext uri="{FF2B5EF4-FFF2-40B4-BE49-F238E27FC236}">
                  <a16:creationId xmlns:a16="http://schemas.microsoft.com/office/drawing/2014/main" id="{D8F5C500-6056-5463-BEC6-64A63CA0D614}"/>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0" name="Freeform 629">
              <a:extLst>
                <a:ext uri="{FF2B5EF4-FFF2-40B4-BE49-F238E27FC236}">
                  <a16:creationId xmlns:a16="http://schemas.microsoft.com/office/drawing/2014/main" id="{97086F89-8775-3295-7090-A4DB9A8B6120}"/>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1" name="Freeform 630">
              <a:extLst>
                <a:ext uri="{FF2B5EF4-FFF2-40B4-BE49-F238E27FC236}">
                  <a16:creationId xmlns:a16="http://schemas.microsoft.com/office/drawing/2014/main" id="{FF52FB2C-90D3-EC57-7893-4CCCB967C567}"/>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2" name="Freeform 631">
              <a:extLst>
                <a:ext uri="{FF2B5EF4-FFF2-40B4-BE49-F238E27FC236}">
                  <a16:creationId xmlns:a16="http://schemas.microsoft.com/office/drawing/2014/main" id="{29BB180A-A13A-2C97-6F5C-80D4CAB7E47F}"/>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3" name="Freeform 632">
              <a:extLst>
                <a:ext uri="{FF2B5EF4-FFF2-40B4-BE49-F238E27FC236}">
                  <a16:creationId xmlns:a16="http://schemas.microsoft.com/office/drawing/2014/main" id="{16C2EC3F-3CD1-570D-F3A7-99C897B4F123}"/>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4" name="Freeform 633">
              <a:extLst>
                <a:ext uri="{FF2B5EF4-FFF2-40B4-BE49-F238E27FC236}">
                  <a16:creationId xmlns:a16="http://schemas.microsoft.com/office/drawing/2014/main" id="{15734185-8FD7-2AD9-762A-1E936A01890C}"/>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5" name="Freeform 634">
              <a:extLst>
                <a:ext uri="{FF2B5EF4-FFF2-40B4-BE49-F238E27FC236}">
                  <a16:creationId xmlns:a16="http://schemas.microsoft.com/office/drawing/2014/main" id="{F92E18A4-582D-DBCB-D545-27A5EEA10217}"/>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6" name="Freeform 635">
              <a:extLst>
                <a:ext uri="{FF2B5EF4-FFF2-40B4-BE49-F238E27FC236}">
                  <a16:creationId xmlns:a16="http://schemas.microsoft.com/office/drawing/2014/main" id="{6B9FC18C-4ECD-06DC-506A-843068D2517C}"/>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7" name="Freeform 636">
              <a:extLst>
                <a:ext uri="{FF2B5EF4-FFF2-40B4-BE49-F238E27FC236}">
                  <a16:creationId xmlns:a16="http://schemas.microsoft.com/office/drawing/2014/main" id="{05397FEA-FC93-2B06-82B1-821DEA671CDC}"/>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8" name="Freeform 637">
              <a:extLst>
                <a:ext uri="{FF2B5EF4-FFF2-40B4-BE49-F238E27FC236}">
                  <a16:creationId xmlns:a16="http://schemas.microsoft.com/office/drawing/2014/main" id="{9E9A10C9-EBE7-DF65-9A95-C15BAE0E3FA2}"/>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39" name="Freeform 638">
              <a:extLst>
                <a:ext uri="{FF2B5EF4-FFF2-40B4-BE49-F238E27FC236}">
                  <a16:creationId xmlns:a16="http://schemas.microsoft.com/office/drawing/2014/main" id="{5F33ADB2-BD0A-88E0-D606-262C64BAE38C}"/>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40" name="Freeform 639">
              <a:extLst>
                <a:ext uri="{FF2B5EF4-FFF2-40B4-BE49-F238E27FC236}">
                  <a16:creationId xmlns:a16="http://schemas.microsoft.com/office/drawing/2014/main" id="{21AFE081-F265-7E6B-E81D-F9A5E7272F67}"/>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41" name="Freeform 640">
              <a:extLst>
                <a:ext uri="{FF2B5EF4-FFF2-40B4-BE49-F238E27FC236}">
                  <a16:creationId xmlns:a16="http://schemas.microsoft.com/office/drawing/2014/main" id="{A6BE6858-06DC-5CCF-E803-670F402DE0C8}"/>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42" name="Freeform 641">
              <a:extLst>
                <a:ext uri="{FF2B5EF4-FFF2-40B4-BE49-F238E27FC236}">
                  <a16:creationId xmlns:a16="http://schemas.microsoft.com/office/drawing/2014/main" id="{36040234-1F6F-2E6D-290D-3F129789D717}"/>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43" name="Freeform 642">
              <a:extLst>
                <a:ext uri="{FF2B5EF4-FFF2-40B4-BE49-F238E27FC236}">
                  <a16:creationId xmlns:a16="http://schemas.microsoft.com/office/drawing/2014/main" id="{A629023F-2ACD-37B2-1765-EF624F139B06}"/>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44" name="Freeform 643">
              <a:extLst>
                <a:ext uri="{FF2B5EF4-FFF2-40B4-BE49-F238E27FC236}">
                  <a16:creationId xmlns:a16="http://schemas.microsoft.com/office/drawing/2014/main" id="{52BF9288-0292-D0DD-A31F-FF74E74E1C4F}"/>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45" name="Freeform 644">
              <a:extLst>
                <a:ext uri="{FF2B5EF4-FFF2-40B4-BE49-F238E27FC236}">
                  <a16:creationId xmlns:a16="http://schemas.microsoft.com/office/drawing/2014/main" id="{6840E80A-95B6-D479-8980-AA46C2EBFB2A}"/>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46" name="Freeform 645">
              <a:extLst>
                <a:ext uri="{FF2B5EF4-FFF2-40B4-BE49-F238E27FC236}">
                  <a16:creationId xmlns:a16="http://schemas.microsoft.com/office/drawing/2014/main" id="{71A037FC-6CAC-8602-9B2A-705640D8C8AA}"/>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47" name="Freeform 646">
              <a:extLst>
                <a:ext uri="{FF2B5EF4-FFF2-40B4-BE49-F238E27FC236}">
                  <a16:creationId xmlns:a16="http://schemas.microsoft.com/office/drawing/2014/main" id="{BB859F74-21AC-AE16-7B80-80DB7E62074F}"/>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48" name="Freeform 647">
              <a:extLst>
                <a:ext uri="{FF2B5EF4-FFF2-40B4-BE49-F238E27FC236}">
                  <a16:creationId xmlns:a16="http://schemas.microsoft.com/office/drawing/2014/main" id="{A676B5A4-A3D8-991F-97E9-D7501B018AE5}"/>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49" name="Freeform 648">
              <a:extLst>
                <a:ext uri="{FF2B5EF4-FFF2-40B4-BE49-F238E27FC236}">
                  <a16:creationId xmlns:a16="http://schemas.microsoft.com/office/drawing/2014/main" id="{EB49D5D2-0B45-394D-779E-ECF8785F3B40}"/>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50" name="Freeform 649">
              <a:extLst>
                <a:ext uri="{FF2B5EF4-FFF2-40B4-BE49-F238E27FC236}">
                  <a16:creationId xmlns:a16="http://schemas.microsoft.com/office/drawing/2014/main" id="{BA49DA46-B7CF-56CC-BCC3-5C04F97E99D1}"/>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51" name="Freeform 650">
              <a:extLst>
                <a:ext uri="{FF2B5EF4-FFF2-40B4-BE49-F238E27FC236}">
                  <a16:creationId xmlns:a16="http://schemas.microsoft.com/office/drawing/2014/main" id="{9D74D556-1145-84F4-35CF-2F9735DBFABD}"/>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52" name="Freeform 651">
              <a:extLst>
                <a:ext uri="{FF2B5EF4-FFF2-40B4-BE49-F238E27FC236}">
                  <a16:creationId xmlns:a16="http://schemas.microsoft.com/office/drawing/2014/main" id="{26D0EEF5-5D0A-5846-13D5-9DEAFD574BA9}"/>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53" name="Freeform 652">
              <a:extLst>
                <a:ext uri="{FF2B5EF4-FFF2-40B4-BE49-F238E27FC236}">
                  <a16:creationId xmlns:a16="http://schemas.microsoft.com/office/drawing/2014/main" id="{319074D7-B3A6-8E12-D860-81519DE3351D}"/>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54" name="Freeform 653">
              <a:extLst>
                <a:ext uri="{FF2B5EF4-FFF2-40B4-BE49-F238E27FC236}">
                  <a16:creationId xmlns:a16="http://schemas.microsoft.com/office/drawing/2014/main" id="{CF7125CF-1BF9-6A1D-BE96-3716B41CC82C}"/>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55" name="Freeform 654">
              <a:extLst>
                <a:ext uri="{FF2B5EF4-FFF2-40B4-BE49-F238E27FC236}">
                  <a16:creationId xmlns:a16="http://schemas.microsoft.com/office/drawing/2014/main" id="{59FC90CF-8C7B-BA85-6EDB-E8464FD2F7B7}"/>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56" name="Freeform 655">
              <a:extLst>
                <a:ext uri="{FF2B5EF4-FFF2-40B4-BE49-F238E27FC236}">
                  <a16:creationId xmlns:a16="http://schemas.microsoft.com/office/drawing/2014/main" id="{8A9E816A-45E2-7E57-0985-067B3BEC9681}"/>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57" name="Freeform 656">
              <a:extLst>
                <a:ext uri="{FF2B5EF4-FFF2-40B4-BE49-F238E27FC236}">
                  <a16:creationId xmlns:a16="http://schemas.microsoft.com/office/drawing/2014/main" id="{75DA99AC-4B52-04DE-6820-2A11DBB2560D}"/>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58" name="Freeform 657">
              <a:extLst>
                <a:ext uri="{FF2B5EF4-FFF2-40B4-BE49-F238E27FC236}">
                  <a16:creationId xmlns:a16="http://schemas.microsoft.com/office/drawing/2014/main" id="{E4F3BB5F-E969-0941-06F1-9D01318848CE}"/>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59" name="Freeform 658">
              <a:extLst>
                <a:ext uri="{FF2B5EF4-FFF2-40B4-BE49-F238E27FC236}">
                  <a16:creationId xmlns:a16="http://schemas.microsoft.com/office/drawing/2014/main" id="{20C66292-FFB2-F5A7-3C80-F2E74AD5AE41}"/>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60" name="Freeform 659">
              <a:extLst>
                <a:ext uri="{FF2B5EF4-FFF2-40B4-BE49-F238E27FC236}">
                  <a16:creationId xmlns:a16="http://schemas.microsoft.com/office/drawing/2014/main" id="{A39AC49B-7CCF-6DF5-30A3-2AD43CB2FD8D}"/>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61" name="Freeform 660">
              <a:extLst>
                <a:ext uri="{FF2B5EF4-FFF2-40B4-BE49-F238E27FC236}">
                  <a16:creationId xmlns:a16="http://schemas.microsoft.com/office/drawing/2014/main" id="{45EB95B2-E5F3-2E5D-C24F-9C76A9368588}"/>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62" name="Freeform 661">
              <a:extLst>
                <a:ext uri="{FF2B5EF4-FFF2-40B4-BE49-F238E27FC236}">
                  <a16:creationId xmlns:a16="http://schemas.microsoft.com/office/drawing/2014/main" id="{6642DDFF-74FF-745B-B616-7DC97061B495}"/>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63" name="Freeform 662">
              <a:extLst>
                <a:ext uri="{FF2B5EF4-FFF2-40B4-BE49-F238E27FC236}">
                  <a16:creationId xmlns:a16="http://schemas.microsoft.com/office/drawing/2014/main" id="{7E853B97-E251-ADC3-EBFC-6EA56269A5B3}"/>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64" name="Freeform 663">
              <a:extLst>
                <a:ext uri="{FF2B5EF4-FFF2-40B4-BE49-F238E27FC236}">
                  <a16:creationId xmlns:a16="http://schemas.microsoft.com/office/drawing/2014/main" id="{3F7B062D-4B33-57DF-3CFE-CC90C6D74105}"/>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65" name="Freeform 664">
              <a:extLst>
                <a:ext uri="{FF2B5EF4-FFF2-40B4-BE49-F238E27FC236}">
                  <a16:creationId xmlns:a16="http://schemas.microsoft.com/office/drawing/2014/main" id="{DAEE0B9D-21A6-5FDC-4E52-BA20C3E6A6D9}"/>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66" name="Freeform 665">
              <a:extLst>
                <a:ext uri="{FF2B5EF4-FFF2-40B4-BE49-F238E27FC236}">
                  <a16:creationId xmlns:a16="http://schemas.microsoft.com/office/drawing/2014/main" id="{97EE0A83-7734-1BA3-C664-59CFF0F355E9}"/>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67" name="Freeform 666">
              <a:extLst>
                <a:ext uri="{FF2B5EF4-FFF2-40B4-BE49-F238E27FC236}">
                  <a16:creationId xmlns:a16="http://schemas.microsoft.com/office/drawing/2014/main" id="{03582159-B8FE-3256-8350-1BD23A65D7E1}"/>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68" name="Freeform 667">
              <a:extLst>
                <a:ext uri="{FF2B5EF4-FFF2-40B4-BE49-F238E27FC236}">
                  <a16:creationId xmlns:a16="http://schemas.microsoft.com/office/drawing/2014/main" id="{42771987-B730-BA92-D386-55CCFCD21DAD}"/>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69" name="Freeform 668">
              <a:extLst>
                <a:ext uri="{FF2B5EF4-FFF2-40B4-BE49-F238E27FC236}">
                  <a16:creationId xmlns:a16="http://schemas.microsoft.com/office/drawing/2014/main" id="{B282C6AC-0DF8-F5AF-3B7F-1ED7FDBC6F87}"/>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70" name="Freeform 669">
              <a:extLst>
                <a:ext uri="{FF2B5EF4-FFF2-40B4-BE49-F238E27FC236}">
                  <a16:creationId xmlns:a16="http://schemas.microsoft.com/office/drawing/2014/main" id="{42901F2C-EE49-2241-1F00-C1E28807DBE8}"/>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71" name="Freeform 670">
              <a:extLst>
                <a:ext uri="{FF2B5EF4-FFF2-40B4-BE49-F238E27FC236}">
                  <a16:creationId xmlns:a16="http://schemas.microsoft.com/office/drawing/2014/main" id="{A42AF7BD-EE81-B64B-6829-B7B0BF04CDC5}"/>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72" name="Freeform 671">
              <a:extLst>
                <a:ext uri="{FF2B5EF4-FFF2-40B4-BE49-F238E27FC236}">
                  <a16:creationId xmlns:a16="http://schemas.microsoft.com/office/drawing/2014/main" id="{5B5E3397-D000-8AE2-8015-DEDC489C9C9B}"/>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73" name="Freeform 672">
              <a:extLst>
                <a:ext uri="{FF2B5EF4-FFF2-40B4-BE49-F238E27FC236}">
                  <a16:creationId xmlns:a16="http://schemas.microsoft.com/office/drawing/2014/main" id="{60326087-0CE1-F1D7-3114-42A14E3BC74F}"/>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74" name="Freeform 673">
              <a:extLst>
                <a:ext uri="{FF2B5EF4-FFF2-40B4-BE49-F238E27FC236}">
                  <a16:creationId xmlns:a16="http://schemas.microsoft.com/office/drawing/2014/main" id="{4E6FB4C1-7876-36A3-7507-3DEAB405361A}"/>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75" name="Freeform 674">
              <a:extLst>
                <a:ext uri="{FF2B5EF4-FFF2-40B4-BE49-F238E27FC236}">
                  <a16:creationId xmlns:a16="http://schemas.microsoft.com/office/drawing/2014/main" id="{D33748F5-098E-BF02-C413-6D6C06D2E768}"/>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76" name="Freeform 675">
              <a:extLst>
                <a:ext uri="{FF2B5EF4-FFF2-40B4-BE49-F238E27FC236}">
                  <a16:creationId xmlns:a16="http://schemas.microsoft.com/office/drawing/2014/main" id="{70D05B6A-0C59-869A-06B2-57EA1B5D5773}"/>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77" name="Freeform 676">
              <a:extLst>
                <a:ext uri="{FF2B5EF4-FFF2-40B4-BE49-F238E27FC236}">
                  <a16:creationId xmlns:a16="http://schemas.microsoft.com/office/drawing/2014/main" id="{1FF0BCF7-5306-52CB-C0C5-7B21D573FB44}"/>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78" name="Freeform 677">
              <a:extLst>
                <a:ext uri="{FF2B5EF4-FFF2-40B4-BE49-F238E27FC236}">
                  <a16:creationId xmlns:a16="http://schemas.microsoft.com/office/drawing/2014/main" id="{0C87BCB2-7581-1F01-DD45-B4757003E4B9}"/>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79" name="Freeform 678">
              <a:extLst>
                <a:ext uri="{FF2B5EF4-FFF2-40B4-BE49-F238E27FC236}">
                  <a16:creationId xmlns:a16="http://schemas.microsoft.com/office/drawing/2014/main" id="{B4A62CE5-4ACA-4606-63AB-E2B0A52A0A5D}"/>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80" name="Freeform 679">
              <a:extLst>
                <a:ext uri="{FF2B5EF4-FFF2-40B4-BE49-F238E27FC236}">
                  <a16:creationId xmlns:a16="http://schemas.microsoft.com/office/drawing/2014/main" id="{F7E8659A-C620-8072-C608-C3BB36245E22}"/>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81" name="Freeform 680">
              <a:extLst>
                <a:ext uri="{FF2B5EF4-FFF2-40B4-BE49-F238E27FC236}">
                  <a16:creationId xmlns:a16="http://schemas.microsoft.com/office/drawing/2014/main" id="{08BF1E9E-D238-7C69-C32A-57DEA6022555}"/>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82" name="Freeform 681">
              <a:extLst>
                <a:ext uri="{FF2B5EF4-FFF2-40B4-BE49-F238E27FC236}">
                  <a16:creationId xmlns:a16="http://schemas.microsoft.com/office/drawing/2014/main" id="{6731DECD-D891-AC36-AEF6-231DF15AF348}"/>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83" name="Freeform 682">
              <a:extLst>
                <a:ext uri="{FF2B5EF4-FFF2-40B4-BE49-F238E27FC236}">
                  <a16:creationId xmlns:a16="http://schemas.microsoft.com/office/drawing/2014/main" id="{A20DBB57-F601-7E89-9907-DC800E4F4B63}"/>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84" name="Freeform 683">
              <a:extLst>
                <a:ext uri="{FF2B5EF4-FFF2-40B4-BE49-F238E27FC236}">
                  <a16:creationId xmlns:a16="http://schemas.microsoft.com/office/drawing/2014/main" id="{2E7AAF8B-16B5-E308-A85E-B866DFA75342}"/>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85" name="Freeform 684">
              <a:extLst>
                <a:ext uri="{FF2B5EF4-FFF2-40B4-BE49-F238E27FC236}">
                  <a16:creationId xmlns:a16="http://schemas.microsoft.com/office/drawing/2014/main" id="{EA1F06AB-C974-6A20-73E5-AD8126B00EF3}"/>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86" name="Freeform 685">
              <a:extLst>
                <a:ext uri="{FF2B5EF4-FFF2-40B4-BE49-F238E27FC236}">
                  <a16:creationId xmlns:a16="http://schemas.microsoft.com/office/drawing/2014/main" id="{38C500D0-502B-5182-1F4F-28A1900201E6}"/>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87" name="Freeform 686">
              <a:extLst>
                <a:ext uri="{FF2B5EF4-FFF2-40B4-BE49-F238E27FC236}">
                  <a16:creationId xmlns:a16="http://schemas.microsoft.com/office/drawing/2014/main" id="{C0FAEAF6-C0FB-FAEB-9BFF-A303C4A3AFC6}"/>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88" name="Freeform 687">
              <a:extLst>
                <a:ext uri="{FF2B5EF4-FFF2-40B4-BE49-F238E27FC236}">
                  <a16:creationId xmlns:a16="http://schemas.microsoft.com/office/drawing/2014/main" id="{A5B17158-B877-010E-96C9-BD0553599BEE}"/>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89" name="Freeform 688">
              <a:extLst>
                <a:ext uri="{FF2B5EF4-FFF2-40B4-BE49-F238E27FC236}">
                  <a16:creationId xmlns:a16="http://schemas.microsoft.com/office/drawing/2014/main" id="{FD209E6F-C435-CA28-A711-14B64883CC83}"/>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90" name="Freeform 689">
              <a:extLst>
                <a:ext uri="{FF2B5EF4-FFF2-40B4-BE49-F238E27FC236}">
                  <a16:creationId xmlns:a16="http://schemas.microsoft.com/office/drawing/2014/main" id="{D9E1FFB8-EF20-304F-2B94-171A30D12C5E}"/>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91" name="Freeform 690">
              <a:extLst>
                <a:ext uri="{FF2B5EF4-FFF2-40B4-BE49-F238E27FC236}">
                  <a16:creationId xmlns:a16="http://schemas.microsoft.com/office/drawing/2014/main" id="{D6B617E6-0CAB-44C2-2EAA-8B12D7BC7556}"/>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92" name="Freeform 691">
              <a:extLst>
                <a:ext uri="{FF2B5EF4-FFF2-40B4-BE49-F238E27FC236}">
                  <a16:creationId xmlns:a16="http://schemas.microsoft.com/office/drawing/2014/main" id="{F0F3D721-A08D-66FF-E207-968DE5468C79}"/>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93" name="Freeform 692">
              <a:extLst>
                <a:ext uri="{FF2B5EF4-FFF2-40B4-BE49-F238E27FC236}">
                  <a16:creationId xmlns:a16="http://schemas.microsoft.com/office/drawing/2014/main" id="{E66755A6-EC6F-45A6-2EE5-C0FB6D956306}"/>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94" name="Freeform 693">
              <a:extLst>
                <a:ext uri="{FF2B5EF4-FFF2-40B4-BE49-F238E27FC236}">
                  <a16:creationId xmlns:a16="http://schemas.microsoft.com/office/drawing/2014/main" id="{3A6F8FD4-EA46-F5C7-A08A-7EFC81BBFDD6}"/>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95" name="Freeform 694">
              <a:extLst>
                <a:ext uri="{FF2B5EF4-FFF2-40B4-BE49-F238E27FC236}">
                  <a16:creationId xmlns:a16="http://schemas.microsoft.com/office/drawing/2014/main" id="{0DF3BA61-E101-C76F-FF3E-13C6197E83C9}"/>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
        <p:nvSpPr>
          <p:cNvPr id="2" name="Round Same Side Corner Rectangle 1">
            <a:extLst>
              <a:ext uri="{FF2B5EF4-FFF2-40B4-BE49-F238E27FC236}">
                <a16:creationId xmlns:a16="http://schemas.microsoft.com/office/drawing/2014/main" id="{5998029A-8839-448C-F08B-4AEA3572E220}"/>
              </a:ext>
            </a:extLst>
          </p:cNvPr>
          <p:cNvSpPr/>
          <p:nvPr/>
        </p:nvSpPr>
        <p:spPr>
          <a:xfrm>
            <a:off x="249647" y="1097930"/>
            <a:ext cx="3749040" cy="584775"/>
          </a:xfrm>
          <a:prstGeom prst="round2SameRect">
            <a:avLst>
              <a:gd name="adj1" fmla="val 22302"/>
              <a:gd name="adj2" fmla="val 0"/>
            </a:avLst>
          </a:prstGeom>
          <a:solidFill>
            <a:schemeClr val="bg2">
              <a:lumMod val="25000"/>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bg1"/>
                </a:solidFill>
                <a:effectLst/>
                <a:latin typeface="Courier" pitchFamily="2" charset="0"/>
                <a:ea typeface="Calibri" panose="020F0502020204030204" pitchFamily="34" charset="0"/>
                <a:cs typeface="Times New Roman" panose="02020603050405020304" pitchFamily="18" charset="0"/>
              </a:rPr>
              <a:t>What We’ll </a:t>
            </a:r>
            <a:r>
              <a:rPr lang="en-US" sz="1800" dirty="0">
                <a:solidFill>
                  <a:schemeClr val="accent4"/>
                </a:solidFill>
                <a:effectLst/>
                <a:latin typeface="Courier" pitchFamily="2" charset="0"/>
                <a:ea typeface="Calibri" panose="020F0502020204030204" pitchFamily="34" charset="0"/>
                <a:cs typeface="Times New Roman" panose="02020603050405020304" pitchFamily="18" charset="0"/>
              </a:rPr>
              <a:t>Keep</a:t>
            </a:r>
            <a:r>
              <a:rPr lang="en-US" sz="1800" dirty="0">
                <a:solidFill>
                  <a:schemeClr val="bg1"/>
                </a:solidFill>
                <a:effectLst/>
                <a:latin typeface="Courier" pitchFamily="2" charset="0"/>
                <a:ea typeface="Calibri" panose="020F0502020204030204" pitchFamily="34" charset="0"/>
                <a:cs typeface="Times New Roman" panose="02020603050405020304" pitchFamily="18" charset="0"/>
              </a:rPr>
              <a:t> Doing</a:t>
            </a:r>
            <a:endParaRPr lang="en-US" sz="1800" dirty="0">
              <a:solidFill>
                <a:schemeClr val="bg1"/>
              </a:solidFill>
              <a:latin typeface="Courier" pitchFamily="2" charset="0"/>
            </a:endParaRPr>
          </a:p>
        </p:txBody>
      </p:sp>
      <p:sp>
        <p:nvSpPr>
          <p:cNvPr id="14" name="Rectangle 13">
            <a:extLst>
              <a:ext uri="{FF2B5EF4-FFF2-40B4-BE49-F238E27FC236}">
                <a16:creationId xmlns:a16="http://schemas.microsoft.com/office/drawing/2014/main" id="{DC72B13E-124C-E916-A6C5-439E2711329C}"/>
              </a:ext>
            </a:extLst>
          </p:cNvPr>
          <p:cNvSpPr/>
          <p:nvPr/>
        </p:nvSpPr>
        <p:spPr>
          <a:xfrm>
            <a:off x="249647" y="1727200"/>
            <a:ext cx="3749040" cy="3911600"/>
          </a:xfrm>
          <a:prstGeom prst="rect">
            <a:avLst/>
          </a:prstGeom>
          <a:gradFill>
            <a:gsLst>
              <a:gs pos="23000">
                <a:schemeClr val="bg1"/>
              </a:gs>
              <a:gs pos="100000">
                <a:schemeClr val="bg1">
                  <a:alpha val="78301"/>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274320" rIns="365760" rtlCol="0" anchor="t" anchorCtr="0"/>
          <a:lstStyle/>
          <a:p>
            <a:pPr marL="228600" indent="-228600">
              <a:spcAft>
                <a:spcPts val="1200"/>
              </a:spcAft>
              <a:buClr>
                <a:srgbClr val="648895"/>
              </a:buClr>
              <a:buSzPct val="110000"/>
              <a:buFont typeface="Arial" panose="020B0604020202020204" pitchFamily="34" charset="0"/>
              <a:buChar char="•"/>
            </a:pPr>
            <a:r>
              <a:rPr lang="en-US" sz="1700" dirty="0">
                <a:solidFill>
                  <a:schemeClr val="tx1"/>
                </a:solidFill>
                <a:latin typeface="Century Gothic" panose="020B0502020202020204" pitchFamily="34" charset="0"/>
              </a:rPr>
              <a:t>Continue leveraging social media and influencer partnerships to expand reach.</a:t>
            </a:r>
          </a:p>
          <a:p>
            <a:pPr marL="228600" indent="-228600">
              <a:spcAft>
                <a:spcPts val="1200"/>
              </a:spcAft>
              <a:buClr>
                <a:srgbClr val="648895"/>
              </a:buClr>
              <a:buSzPct val="110000"/>
              <a:buFont typeface="Arial" panose="020B0604020202020204" pitchFamily="34" charset="0"/>
              <a:buChar char="•"/>
            </a:pPr>
            <a:r>
              <a:rPr lang="en-US" sz="1700" dirty="0">
                <a:solidFill>
                  <a:schemeClr val="tx1"/>
                </a:solidFill>
                <a:latin typeface="Century Gothic" panose="020B0502020202020204" pitchFamily="34" charset="0"/>
              </a:rPr>
              <a:t>Maintain focus on high-quality content for blogs and email campaigns.</a:t>
            </a:r>
          </a:p>
          <a:p>
            <a:pPr marL="228600" indent="-228600">
              <a:spcAft>
                <a:spcPts val="1200"/>
              </a:spcAft>
              <a:buClr>
                <a:srgbClr val="648895"/>
              </a:buClr>
              <a:buSzPct val="110000"/>
              <a:buFont typeface="Arial" panose="020B0604020202020204" pitchFamily="34" charset="0"/>
              <a:buChar char="•"/>
            </a:pPr>
            <a:r>
              <a:rPr lang="en-US" sz="1700" dirty="0">
                <a:solidFill>
                  <a:schemeClr val="tx1"/>
                </a:solidFill>
                <a:latin typeface="Century Gothic" panose="020B0502020202020204" pitchFamily="34" charset="0"/>
              </a:rPr>
              <a:t>Persist in using data-driven strategies to guide marketing decisions.</a:t>
            </a:r>
          </a:p>
          <a:p>
            <a:pPr marL="228600" indent="-228600">
              <a:spcAft>
                <a:spcPts val="1200"/>
              </a:spcAft>
            </a:pPr>
            <a:endParaRPr lang="en-US" sz="1700" dirty="0"/>
          </a:p>
        </p:txBody>
      </p:sp>
      <p:sp>
        <p:nvSpPr>
          <p:cNvPr id="3" name="TextBox 2">
            <a:extLst>
              <a:ext uri="{FF2B5EF4-FFF2-40B4-BE49-F238E27FC236}">
                <a16:creationId xmlns:a16="http://schemas.microsoft.com/office/drawing/2014/main" id="{E1BCFC2D-C446-33F4-C6FB-9863A73E25AB}"/>
              </a:ext>
            </a:extLst>
          </p:cNvPr>
          <p:cNvSpPr txBox="1"/>
          <p:nvPr/>
        </p:nvSpPr>
        <p:spPr>
          <a:xfrm>
            <a:off x="249647" y="311112"/>
            <a:ext cx="2760253" cy="584775"/>
          </a:xfrm>
          <a:prstGeom prst="rect">
            <a:avLst/>
          </a:prstGeom>
          <a:noFill/>
          <a:effectLst/>
        </p:spPr>
        <p:txBody>
          <a:bodyPr wrap="square" rtlCol="0">
            <a:spAutoFit/>
          </a:bodyPr>
          <a:lstStyle/>
          <a:p>
            <a:r>
              <a:rPr lang="en-US" sz="3200" i="0" u="none" strike="noStrike" dirty="0">
                <a:solidFill>
                  <a:schemeClr val="bg1"/>
                </a:solidFill>
                <a:effectLst/>
                <a:latin typeface="Century Gothic" panose="020B0502020202020204" pitchFamily="34" charset="0"/>
              </a:rPr>
              <a:t>Next Steps</a:t>
            </a:r>
            <a:endParaRPr lang="en-US" sz="3200" dirty="0">
              <a:solidFill>
                <a:schemeClr val="bg1"/>
              </a:solidFill>
              <a:latin typeface="Century Gothic" panose="020B0502020202020204" pitchFamily="34" charset="0"/>
            </a:endParaRPr>
          </a:p>
        </p:txBody>
      </p:sp>
      <p:grpSp>
        <p:nvGrpSpPr>
          <p:cNvPr id="16" name="Graphic 103">
            <a:extLst>
              <a:ext uri="{FF2B5EF4-FFF2-40B4-BE49-F238E27FC236}">
                <a16:creationId xmlns:a16="http://schemas.microsoft.com/office/drawing/2014/main" id="{D86DD3FF-2A23-C753-12F7-798E8B7DE35D}"/>
              </a:ext>
            </a:extLst>
          </p:cNvPr>
          <p:cNvGrpSpPr/>
          <p:nvPr/>
        </p:nvGrpSpPr>
        <p:grpSpPr>
          <a:xfrm>
            <a:off x="10087834" y="6017741"/>
            <a:ext cx="1830753" cy="688449"/>
            <a:chOff x="4664749" y="2924175"/>
            <a:chExt cx="2897433" cy="1089571"/>
          </a:xfrm>
          <a:gradFill>
            <a:gsLst>
              <a:gs pos="37000">
                <a:schemeClr val="bg2">
                  <a:lumMod val="90000"/>
                </a:schemeClr>
              </a:gs>
              <a:gs pos="100000">
                <a:schemeClr val="bg2"/>
              </a:gs>
            </a:gsLst>
            <a:lin ang="5400000" scaled="0"/>
          </a:gradFill>
        </p:grpSpPr>
        <p:sp>
          <p:nvSpPr>
            <p:cNvPr id="17" name="Freeform 16">
              <a:extLst>
                <a:ext uri="{FF2B5EF4-FFF2-40B4-BE49-F238E27FC236}">
                  <a16:creationId xmlns:a16="http://schemas.microsoft.com/office/drawing/2014/main" id="{86ABF29B-9051-84D5-2F2A-7FB4602F5907}"/>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18" name="Freeform 17">
              <a:extLst>
                <a:ext uri="{FF2B5EF4-FFF2-40B4-BE49-F238E27FC236}">
                  <a16:creationId xmlns:a16="http://schemas.microsoft.com/office/drawing/2014/main" id="{C05CE527-0DEF-CC97-8AC4-7CF5529F94C9}"/>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19" name="Freeform 18">
              <a:extLst>
                <a:ext uri="{FF2B5EF4-FFF2-40B4-BE49-F238E27FC236}">
                  <a16:creationId xmlns:a16="http://schemas.microsoft.com/office/drawing/2014/main" id="{E89A85C4-7EF4-2ECA-A5CB-B601DBCD7393}"/>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20" name="Round Same Side Corner Rectangle 19">
            <a:extLst>
              <a:ext uri="{FF2B5EF4-FFF2-40B4-BE49-F238E27FC236}">
                <a16:creationId xmlns:a16="http://schemas.microsoft.com/office/drawing/2014/main" id="{DBC16B42-07AE-D06F-7654-FE241E2A89FB}"/>
              </a:ext>
            </a:extLst>
          </p:cNvPr>
          <p:cNvSpPr/>
          <p:nvPr/>
        </p:nvSpPr>
        <p:spPr>
          <a:xfrm>
            <a:off x="4234543" y="1097930"/>
            <a:ext cx="3749040" cy="584775"/>
          </a:xfrm>
          <a:prstGeom prst="round2SameRect">
            <a:avLst>
              <a:gd name="adj1" fmla="val 22302"/>
              <a:gd name="adj2" fmla="val 0"/>
            </a:avLst>
          </a:prstGeom>
          <a:solidFill>
            <a:schemeClr val="bg2">
              <a:lumMod val="25000"/>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bg1"/>
                </a:solidFill>
                <a:effectLst/>
                <a:latin typeface="Courier" pitchFamily="2" charset="0"/>
                <a:ea typeface="Calibri" panose="020F0502020204030204" pitchFamily="34" charset="0"/>
                <a:cs typeface="Times New Roman" panose="02020603050405020304" pitchFamily="18" charset="0"/>
              </a:rPr>
              <a:t>What We’ll </a:t>
            </a:r>
            <a:r>
              <a:rPr lang="en-US" sz="1800" dirty="0">
                <a:solidFill>
                  <a:schemeClr val="accent4"/>
                </a:solidFill>
                <a:effectLst/>
                <a:latin typeface="Courier" pitchFamily="2" charset="0"/>
                <a:ea typeface="Calibri" panose="020F0502020204030204" pitchFamily="34" charset="0"/>
                <a:cs typeface="Times New Roman" panose="02020603050405020304" pitchFamily="18" charset="0"/>
              </a:rPr>
              <a:t>Stop</a:t>
            </a:r>
            <a:r>
              <a:rPr lang="en-US" sz="1800" dirty="0">
                <a:solidFill>
                  <a:schemeClr val="bg1"/>
                </a:solidFill>
                <a:effectLst/>
                <a:latin typeface="Courier" pitchFamily="2" charset="0"/>
                <a:ea typeface="Calibri" panose="020F0502020204030204" pitchFamily="34" charset="0"/>
                <a:cs typeface="Times New Roman" panose="02020603050405020304" pitchFamily="18" charset="0"/>
              </a:rPr>
              <a:t> Doing</a:t>
            </a:r>
            <a:endParaRPr lang="en-US" sz="1800" dirty="0">
              <a:solidFill>
                <a:schemeClr val="bg1"/>
              </a:solidFill>
              <a:latin typeface="Courier" pitchFamily="2" charset="0"/>
            </a:endParaRPr>
          </a:p>
        </p:txBody>
      </p:sp>
      <p:sp>
        <p:nvSpPr>
          <p:cNvPr id="21" name="Rectangle 20">
            <a:extLst>
              <a:ext uri="{FF2B5EF4-FFF2-40B4-BE49-F238E27FC236}">
                <a16:creationId xmlns:a16="http://schemas.microsoft.com/office/drawing/2014/main" id="{F0423500-7966-5D1A-47F3-9D8169A3F04D}"/>
              </a:ext>
            </a:extLst>
          </p:cNvPr>
          <p:cNvSpPr/>
          <p:nvPr/>
        </p:nvSpPr>
        <p:spPr>
          <a:xfrm>
            <a:off x="4234543" y="1727200"/>
            <a:ext cx="3749040" cy="3911600"/>
          </a:xfrm>
          <a:prstGeom prst="rect">
            <a:avLst/>
          </a:prstGeom>
          <a:gradFill>
            <a:gsLst>
              <a:gs pos="23000">
                <a:schemeClr val="bg1"/>
              </a:gs>
              <a:gs pos="100000">
                <a:schemeClr val="bg1">
                  <a:alpha val="78301"/>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274320" rIns="365760" rtlCol="0" anchor="t" anchorCtr="0"/>
          <a:lstStyle/>
          <a:p>
            <a:pPr marL="228600" indent="-228600">
              <a:spcAft>
                <a:spcPts val="1200"/>
              </a:spcAft>
              <a:buClr>
                <a:srgbClr val="648895"/>
              </a:buClr>
              <a:buSzPct val="110000"/>
              <a:buFont typeface="Arial" panose="020B0604020202020204" pitchFamily="34" charset="0"/>
              <a:buChar char="•"/>
            </a:pPr>
            <a:r>
              <a:rPr lang="en-US" sz="1700" dirty="0">
                <a:solidFill>
                  <a:schemeClr val="tx1"/>
                </a:solidFill>
                <a:latin typeface="Century Gothic" panose="020B0502020202020204" pitchFamily="34" charset="0"/>
              </a:rPr>
              <a:t>Cease underperforming ad campaigns that yield low ROI.</a:t>
            </a:r>
          </a:p>
          <a:p>
            <a:pPr marL="228600" indent="-228600">
              <a:spcAft>
                <a:spcPts val="1200"/>
              </a:spcAft>
              <a:buClr>
                <a:srgbClr val="648895"/>
              </a:buClr>
              <a:buSzPct val="110000"/>
              <a:buFont typeface="Arial" panose="020B0604020202020204" pitchFamily="34" charset="0"/>
              <a:buChar char="•"/>
            </a:pPr>
            <a:r>
              <a:rPr lang="en-US" sz="1700" dirty="0">
                <a:solidFill>
                  <a:schemeClr val="tx1"/>
                </a:solidFill>
                <a:latin typeface="Century Gothic" panose="020B0502020202020204" pitchFamily="34" charset="0"/>
              </a:rPr>
              <a:t>Discontinue use of generic email content, focusing instead on personalization.</a:t>
            </a:r>
          </a:p>
          <a:p>
            <a:pPr marL="228600" indent="-228600">
              <a:spcAft>
                <a:spcPts val="1200"/>
              </a:spcAft>
              <a:buClr>
                <a:srgbClr val="648895"/>
              </a:buClr>
              <a:buSzPct val="110000"/>
              <a:buFont typeface="Arial" panose="020B0604020202020204" pitchFamily="34" charset="0"/>
              <a:buChar char="•"/>
            </a:pPr>
            <a:r>
              <a:rPr lang="en-US" sz="1700" dirty="0">
                <a:solidFill>
                  <a:schemeClr val="tx1"/>
                </a:solidFill>
                <a:latin typeface="Century Gothic" panose="020B0502020202020204" pitchFamily="34" charset="0"/>
              </a:rPr>
              <a:t>Stop neglecting video content in our marketing mix.</a:t>
            </a:r>
          </a:p>
          <a:p>
            <a:pPr marL="228600" indent="-228600">
              <a:spcAft>
                <a:spcPts val="1200"/>
              </a:spcAft>
            </a:pPr>
            <a:endParaRPr lang="en-US" sz="1700" dirty="0"/>
          </a:p>
        </p:txBody>
      </p:sp>
      <p:sp>
        <p:nvSpPr>
          <p:cNvPr id="22" name="Round Same Side Corner Rectangle 21">
            <a:extLst>
              <a:ext uri="{FF2B5EF4-FFF2-40B4-BE49-F238E27FC236}">
                <a16:creationId xmlns:a16="http://schemas.microsoft.com/office/drawing/2014/main" id="{571BCC08-62E6-3E49-72D6-115B4FD3A325}"/>
              </a:ext>
            </a:extLst>
          </p:cNvPr>
          <p:cNvSpPr/>
          <p:nvPr/>
        </p:nvSpPr>
        <p:spPr>
          <a:xfrm>
            <a:off x="8219440" y="1097930"/>
            <a:ext cx="3749040" cy="584775"/>
          </a:xfrm>
          <a:prstGeom prst="round2SameRect">
            <a:avLst>
              <a:gd name="adj1" fmla="val 22302"/>
              <a:gd name="adj2" fmla="val 0"/>
            </a:avLst>
          </a:prstGeom>
          <a:solidFill>
            <a:schemeClr val="bg2">
              <a:lumMod val="25000"/>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bg1"/>
                </a:solidFill>
                <a:effectLst/>
                <a:latin typeface="Courier" pitchFamily="2" charset="0"/>
                <a:ea typeface="Calibri" panose="020F0502020204030204" pitchFamily="34" charset="0"/>
                <a:cs typeface="Times New Roman" panose="02020603050405020304" pitchFamily="18" charset="0"/>
              </a:rPr>
              <a:t>What We’ll </a:t>
            </a:r>
            <a:r>
              <a:rPr lang="en-US" sz="1800" dirty="0">
                <a:solidFill>
                  <a:schemeClr val="accent4"/>
                </a:solidFill>
                <a:effectLst/>
                <a:latin typeface="Courier" pitchFamily="2" charset="0"/>
                <a:ea typeface="Calibri" panose="020F0502020204030204" pitchFamily="34" charset="0"/>
                <a:cs typeface="Times New Roman" panose="02020603050405020304" pitchFamily="18" charset="0"/>
              </a:rPr>
              <a:t>Start</a:t>
            </a:r>
            <a:r>
              <a:rPr lang="en-US" sz="1800" dirty="0">
                <a:solidFill>
                  <a:schemeClr val="bg1"/>
                </a:solidFill>
                <a:effectLst/>
                <a:latin typeface="Courier" pitchFamily="2" charset="0"/>
                <a:ea typeface="Calibri" panose="020F0502020204030204" pitchFamily="34" charset="0"/>
                <a:cs typeface="Times New Roman" panose="02020603050405020304" pitchFamily="18" charset="0"/>
              </a:rPr>
              <a:t> Doing</a:t>
            </a:r>
            <a:endParaRPr lang="en-US" sz="1800" dirty="0">
              <a:solidFill>
                <a:schemeClr val="bg1"/>
              </a:solidFill>
              <a:latin typeface="Courier" pitchFamily="2" charset="0"/>
            </a:endParaRPr>
          </a:p>
        </p:txBody>
      </p:sp>
      <p:sp>
        <p:nvSpPr>
          <p:cNvPr id="23" name="Rectangle 22">
            <a:extLst>
              <a:ext uri="{FF2B5EF4-FFF2-40B4-BE49-F238E27FC236}">
                <a16:creationId xmlns:a16="http://schemas.microsoft.com/office/drawing/2014/main" id="{7B225820-D0C2-AC9C-0B03-3A765D92CA5B}"/>
              </a:ext>
            </a:extLst>
          </p:cNvPr>
          <p:cNvSpPr/>
          <p:nvPr/>
        </p:nvSpPr>
        <p:spPr>
          <a:xfrm>
            <a:off x="8219440" y="1727200"/>
            <a:ext cx="3749040" cy="3911600"/>
          </a:xfrm>
          <a:prstGeom prst="rect">
            <a:avLst/>
          </a:prstGeom>
          <a:gradFill>
            <a:gsLst>
              <a:gs pos="23000">
                <a:schemeClr val="bg1"/>
              </a:gs>
              <a:gs pos="100000">
                <a:schemeClr val="bg1">
                  <a:alpha val="78301"/>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274320" rIns="365760" rtlCol="0" anchor="t" anchorCtr="0"/>
          <a:lstStyle/>
          <a:p>
            <a:pPr marL="228600" indent="-228600">
              <a:spcAft>
                <a:spcPts val="1200"/>
              </a:spcAft>
              <a:buClr>
                <a:srgbClr val="648895"/>
              </a:buClr>
              <a:buSzPct val="110000"/>
              <a:buFont typeface="Arial" panose="020B0604020202020204" pitchFamily="34" charset="0"/>
              <a:buChar char="•"/>
            </a:pPr>
            <a:r>
              <a:rPr lang="en-US" sz="1700" dirty="0">
                <a:solidFill>
                  <a:schemeClr val="tx1"/>
                </a:solidFill>
                <a:latin typeface="Century Gothic" panose="020B0502020202020204" pitchFamily="34" charset="0"/>
              </a:rPr>
              <a:t>Invest in video marketing to engage our audience more effectively.</a:t>
            </a:r>
          </a:p>
          <a:p>
            <a:pPr marL="228600" indent="-228600">
              <a:spcAft>
                <a:spcPts val="1200"/>
              </a:spcAft>
              <a:buClr>
                <a:srgbClr val="648895"/>
              </a:buClr>
              <a:buSzPct val="110000"/>
              <a:buFont typeface="Arial" panose="020B0604020202020204" pitchFamily="34" charset="0"/>
              <a:buChar char="•"/>
            </a:pPr>
            <a:r>
              <a:rPr lang="en-US" sz="1700" dirty="0">
                <a:solidFill>
                  <a:schemeClr val="tx1"/>
                </a:solidFill>
                <a:latin typeface="Century Gothic" panose="020B0502020202020204" pitchFamily="34" charset="0"/>
              </a:rPr>
              <a:t>Implement loyalty program to boost customer retention rates.</a:t>
            </a:r>
          </a:p>
          <a:p>
            <a:pPr marL="228600" indent="-228600">
              <a:spcAft>
                <a:spcPts val="1200"/>
              </a:spcAft>
              <a:buClr>
                <a:srgbClr val="648895"/>
              </a:buClr>
              <a:buSzPct val="110000"/>
              <a:buFont typeface="Arial" panose="020B0604020202020204" pitchFamily="34" charset="0"/>
              <a:buChar char="•"/>
            </a:pPr>
            <a:r>
              <a:rPr lang="en-US" sz="1700" dirty="0">
                <a:solidFill>
                  <a:schemeClr val="tx1"/>
                </a:solidFill>
                <a:latin typeface="Century Gothic" panose="020B0502020202020204" pitchFamily="34" charset="0"/>
              </a:rPr>
              <a:t>Start using advanced AI tools for predictive analytics in campaign planning.</a:t>
            </a:r>
          </a:p>
          <a:p>
            <a:pPr marL="228600" indent="-228600">
              <a:spcAft>
                <a:spcPts val="1200"/>
              </a:spcAft>
            </a:pPr>
            <a:endParaRPr lang="en-US" sz="1700" dirty="0"/>
          </a:p>
        </p:txBody>
      </p:sp>
    </p:spTree>
    <p:extLst>
      <p:ext uri="{BB962C8B-B14F-4D97-AF65-F5344CB8AC3E}">
        <p14:creationId xmlns:p14="http://schemas.microsoft.com/office/powerpoint/2010/main" val="2679033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sp>
        <p:nvSpPr>
          <p:cNvPr id="514" name="Rectangle 513">
            <a:extLst>
              <a:ext uri="{FF2B5EF4-FFF2-40B4-BE49-F238E27FC236}">
                <a16:creationId xmlns:a16="http://schemas.microsoft.com/office/drawing/2014/main" id="{9B857B8A-3075-0A8E-302F-E11EF35896BC}"/>
              </a:ext>
            </a:extLst>
          </p:cNvPr>
          <p:cNvSpPr/>
          <p:nvPr/>
        </p:nvSpPr>
        <p:spPr>
          <a:xfrm>
            <a:off x="-4905" y="1040663"/>
            <a:ext cx="12196905" cy="4360514"/>
          </a:xfrm>
          <a:prstGeom prst="rect">
            <a:avLst/>
          </a:prstGeom>
          <a:solidFill>
            <a:srgbClr val="3C62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pic>
        <p:nvPicPr>
          <p:cNvPr id="476" name="Picture 475">
            <a:extLst>
              <a:ext uri="{FF2B5EF4-FFF2-40B4-BE49-F238E27FC236}">
                <a16:creationId xmlns:a16="http://schemas.microsoft.com/office/drawing/2014/main" id="{9F6CF253-65A1-4B78-5A82-A03347263078}"/>
              </a:ext>
            </a:extLst>
          </p:cNvPr>
          <p:cNvPicPr>
            <a:picLocks noChangeAspect="1"/>
          </p:cNvPicPr>
          <p:nvPr/>
        </p:nvPicPr>
        <p:blipFill>
          <a:blip r:embed="rId3"/>
          <a:stretch>
            <a:fillRect/>
          </a:stretch>
        </p:blipFill>
        <p:spPr>
          <a:xfrm>
            <a:off x="4559300" y="0"/>
            <a:ext cx="7632700" cy="6858000"/>
          </a:xfrm>
          <a:prstGeom prst="rect">
            <a:avLst/>
          </a:prstGeom>
        </p:spPr>
      </p:pic>
      <p:grpSp>
        <p:nvGrpSpPr>
          <p:cNvPr id="15" name="Group 14">
            <a:extLst>
              <a:ext uri="{FF2B5EF4-FFF2-40B4-BE49-F238E27FC236}">
                <a16:creationId xmlns:a16="http://schemas.microsoft.com/office/drawing/2014/main" id="{D1A0077A-2F00-E5E9-E39D-A5F138FBC589}"/>
              </a:ext>
            </a:extLst>
          </p:cNvPr>
          <p:cNvGrpSpPr/>
          <p:nvPr/>
        </p:nvGrpSpPr>
        <p:grpSpPr>
          <a:xfrm>
            <a:off x="9554900" y="122557"/>
            <a:ext cx="2531424" cy="2387288"/>
            <a:chOff x="4301836" y="1542184"/>
            <a:chExt cx="4242954" cy="4001365"/>
          </a:xfrm>
          <a:solidFill>
            <a:schemeClr val="bg1">
              <a:alpha val="50000"/>
            </a:schemeClr>
          </a:solidFill>
        </p:grpSpPr>
        <p:sp>
          <p:nvSpPr>
            <p:cNvPr id="16" name="Freeform 15">
              <a:extLst>
                <a:ext uri="{FF2B5EF4-FFF2-40B4-BE49-F238E27FC236}">
                  <a16:creationId xmlns:a16="http://schemas.microsoft.com/office/drawing/2014/main" id="{3433DE34-058C-D9FB-71FE-3965ACEF3F13}"/>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B512C32-DEE8-5FF8-6ECE-0FBE98151222}"/>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75434A0-CDBD-C1ED-F360-42E8C028BEC3}"/>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8D17D80-DB15-AF86-9C3F-9D122A6CAF89}"/>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2C5B5FC-4E61-2AE0-AC99-D3CB269D9CC7}"/>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4DAB5C1-0061-A552-B881-5F42E2318F9B}"/>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F164EAE-5854-B9A7-DDB7-4357EC4CEE36}"/>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E8A004B-8AAD-9E10-E79E-6E00A238DF96}"/>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5F1ED09-9A1E-90DD-C314-57F70A5E269F}"/>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D71FC6A-4402-84D1-05C6-9CCAFB4B65ED}"/>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65CA804-ED05-2EEA-F697-C84CE3216865}"/>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B02245A-AC4C-9352-DF12-8A1836955BEF}"/>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19431E5-79A9-8209-FD25-0A251F598226}"/>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8452D89-C248-250C-3F78-6854851A0F60}"/>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5681D68-2BA0-19AC-5ECB-40798F95E2D2}"/>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3CBBBE2-0E93-050F-F1F0-03D78A21FA92}"/>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2F618DA-E54E-18B3-C287-01D2ECB30A16}"/>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FAD20A9-20F9-1AF9-6F9B-26F0F2A973F1}"/>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CBDF598-AE8D-7977-D3D1-442749741E70}"/>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8AC9AF1-593B-3DCF-1090-7CB47EC0DEE1}"/>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71B2812-9024-10EC-3ADC-1D9BEB4C9D23}"/>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5DEB004-E6D5-FDF3-2D34-E9D222C322EB}"/>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544C74B-1CB6-DD07-7B17-B32391C7C3B3}"/>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6703628F-3A55-19E1-44A6-D36B43575537}"/>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BEA7508-C4B0-0376-A27E-02C19E7C8988}"/>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9A1D448-A039-B20C-DEF6-F3992E15154D}"/>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B2E72C4-F940-E8B4-96B9-D8B8BA398367}"/>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02B336B-1309-3BA7-3078-3944A8E3FFB0}"/>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C1B56AB-011A-0FFE-19C2-A7724F54AB49}"/>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EB32BE0-9CFD-99F4-7CF4-88DA01DBB538}"/>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001A98F-0CAE-1412-0031-96B290F1473D}"/>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DF73AAD-9B85-005C-830E-12D6E47C8C32}"/>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177D940-3811-AD78-415B-F216D18BBB06}"/>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9DFF5A0-16A3-A74D-202D-411A817B5F3B}"/>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B97096A-7780-635F-36D7-92CB53E21C6B}"/>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F6FE602-C7DF-10E8-23BD-E0C5A9AE2A6E}"/>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C656755-265D-67EE-EC8C-BF6C77D877DB}"/>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3A6398F-CEB1-08EC-3C97-A4C331FA3FF7}"/>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5932C83-FC55-117B-311E-0A6C72DAEC0C}"/>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7A91D7D-279E-33F6-54C9-6D8F699D0025}"/>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8A170CB-6AF5-EFB3-CEDA-35B655497AC2}"/>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E84E462D-27C0-0482-69A8-AC6B1FE1749E}"/>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D0CD92-BCE7-A295-A1F7-AD39C0092AA7}"/>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02D4DA7-0AC6-5C5E-64BE-E89084F42842}"/>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8" name="Freeform 447">
              <a:extLst>
                <a:ext uri="{FF2B5EF4-FFF2-40B4-BE49-F238E27FC236}">
                  <a16:creationId xmlns:a16="http://schemas.microsoft.com/office/drawing/2014/main" id="{6F848213-B480-5FC5-30F6-DDC5A8B3ED98}"/>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9" name="Freeform 448">
              <a:extLst>
                <a:ext uri="{FF2B5EF4-FFF2-40B4-BE49-F238E27FC236}">
                  <a16:creationId xmlns:a16="http://schemas.microsoft.com/office/drawing/2014/main" id="{DF16D3BF-FFA4-4C3B-0926-4B72D13C2E92}"/>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BD2FECDE-B582-213E-4926-28CC3B44E679}"/>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98546390-2B35-0203-F959-63271FF91DA1}"/>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2C729751-F65C-2E0C-0B28-5CC6C4C977E0}"/>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9B3BAD2C-50ED-5E55-EE5F-16D20BD1AB35}"/>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C1EDB99B-8D63-C7B9-8EFB-1A6FE3305DF2}"/>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5" name="Freeform 454">
              <a:extLst>
                <a:ext uri="{FF2B5EF4-FFF2-40B4-BE49-F238E27FC236}">
                  <a16:creationId xmlns:a16="http://schemas.microsoft.com/office/drawing/2014/main" id="{93EC28D4-9DD0-BD17-E8F5-23301AF81477}"/>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6" name="Freeform 455">
              <a:extLst>
                <a:ext uri="{FF2B5EF4-FFF2-40B4-BE49-F238E27FC236}">
                  <a16:creationId xmlns:a16="http://schemas.microsoft.com/office/drawing/2014/main" id="{996FAD34-774F-EB6F-2253-6D0F8C905A09}"/>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DA0204FE-43D9-B6AC-A5E4-C9127F60C716}"/>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B4EC9268-AE29-E0E0-6004-C8A40F889537}"/>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9D4B73F8-790B-927A-99A2-9C543A888C60}"/>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25C55F19-7AD4-2A64-B528-4D9ADA7E7E18}"/>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C6428B8C-B8C4-1103-8F6F-57ACB938020B}"/>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941E20AB-752D-00FD-264E-D90192B77AEC}"/>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D1ADEC31-812D-6863-2DEC-C34A6BD82409}"/>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E1C233E7-EC8A-089D-540E-B1AA9972C412}"/>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35639B75-CCA0-394C-9CCC-995D30675094}"/>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11BF0AFB-79CC-58D4-A52A-6E63C10EC5AF}"/>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FC8AD2C7-F071-3F91-B7F8-1BA0F82EB408}"/>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A96B978D-F31F-4F3A-E3FB-FFCFF31BA4D7}"/>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9" name="Freeform 468">
              <a:extLst>
                <a:ext uri="{FF2B5EF4-FFF2-40B4-BE49-F238E27FC236}">
                  <a16:creationId xmlns:a16="http://schemas.microsoft.com/office/drawing/2014/main" id="{703A3BED-68F5-A3B4-FC84-372A21084699}"/>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0" name="Freeform 469">
              <a:extLst>
                <a:ext uri="{FF2B5EF4-FFF2-40B4-BE49-F238E27FC236}">
                  <a16:creationId xmlns:a16="http://schemas.microsoft.com/office/drawing/2014/main" id="{9B053E0C-235F-9466-9415-19977F762443}"/>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1" name="Freeform 470">
              <a:extLst>
                <a:ext uri="{FF2B5EF4-FFF2-40B4-BE49-F238E27FC236}">
                  <a16:creationId xmlns:a16="http://schemas.microsoft.com/office/drawing/2014/main" id="{64FE72D5-12DD-7083-58A1-2CFC7360CA5A}"/>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2" name="Freeform 471">
              <a:extLst>
                <a:ext uri="{FF2B5EF4-FFF2-40B4-BE49-F238E27FC236}">
                  <a16:creationId xmlns:a16="http://schemas.microsoft.com/office/drawing/2014/main" id="{0AC5E28F-2EC6-9BFB-A92E-C6F67569F823}"/>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3" name="Freeform 472">
              <a:extLst>
                <a:ext uri="{FF2B5EF4-FFF2-40B4-BE49-F238E27FC236}">
                  <a16:creationId xmlns:a16="http://schemas.microsoft.com/office/drawing/2014/main" id="{8EA0532F-FD09-35A4-F4C1-15E35EC9F108}"/>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4" name="Freeform 473">
              <a:extLst>
                <a:ext uri="{FF2B5EF4-FFF2-40B4-BE49-F238E27FC236}">
                  <a16:creationId xmlns:a16="http://schemas.microsoft.com/office/drawing/2014/main" id="{A36C6A11-2DCE-FD97-1388-639718BF7D56}"/>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928B3B0A-F823-96B1-0B61-902977239610}"/>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4D5A44A5-5C5A-7F55-7C30-65B6B67CE617}"/>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07A841B4-810D-60D3-C266-AA7A4AFE4107}"/>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4C19FE1A-1F9B-7D78-D56D-6B225138A3F8}"/>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C7C0E570-77E0-731B-6BB2-8FA4FF1D5ED9}"/>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F01869B6-4169-FAEF-B334-79DDFC403CD5}"/>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D12E53A2-7B02-FE2B-D5FC-617F3BB40AFD}"/>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22935C40-0F7C-0ADC-DE82-567D0D6B8495}"/>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15AC15F0-9AB3-67AA-C482-9F15585B59FA}"/>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72AAD7D0-18B8-F55B-B568-741F85BA6943}"/>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8726976A-E214-40DE-C31A-68721B0739A8}"/>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5DB67EEB-58D5-DB70-C7AB-153D36BF9D73}"/>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4BF3CE7F-D383-C296-12BB-8B0A03CAE209}"/>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1" name="Freeform 490">
              <a:extLst>
                <a:ext uri="{FF2B5EF4-FFF2-40B4-BE49-F238E27FC236}">
                  <a16:creationId xmlns:a16="http://schemas.microsoft.com/office/drawing/2014/main" id="{DB605D06-D700-5FF4-F1B9-4940024BBBAE}"/>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2" name="Freeform 491">
              <a:extLst>
                <a:ext uri="{FF2B5EF4-FFF2-40B4-BE49-F238E27FC236}">
                  <a16:creationId xmlns:a16="http://schemas.microsoft.com/office/drawing/2014/main" id="{3A7B82AA-317A-A95F-C923-A93BEDC3BDEF}"/>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64771929-AA25-2842-6FB6-7F946E1C8DCA}"/>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21FD715D-73D8-45AF-A7A0-B57D849A9728}"/>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5" name="Freeform 494">
              <a:extLst>
                <a:ext uri="{FF2B5EF4-FFF2-40B4-BE49-F238E27FC236}">
                  <a16:creationId xmlns:a16="http://schemas.microsoft.com/office/drawing/2014/main" id="{EDE3104F-87CB-135E-2C36-8EFC733CDBBC}"/>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6" name="Freeform 495">
              <a:extLst>
                <a:ext uri="{FF2B5EF4-FFF2-40B4-BE49-F238E27FC236}">
                  <a16:creationId xmlns:a16="http://schemas.microsoft.com/office/drawing/2014/main" id="{CFACC2D4-4027-32BF-8169-5A993BC08096}"/>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7" name="Freeform 496">
              <a:extLst>
                <a:ext uri="{FF2B5EF4-FFF2-40B4-BE49-F238E27FC236}">
                  <a16:creationId xmlns:a16="http://schemas.microsoft.com/office/drawing/2014/main" id="{1EDECE61-A205-DFAA-EC86-70C2886123BD}"/>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8" name="Freeform 497">
              <a:extLst>
                <a:ext uri="{FF2B5EF4-FFF2-40B4-BE49-F238E27FC236}">
                  <a16:creationId xmlns:a16="http://schemas.microsoft.com/office/drawing/2014/main" id="{EC48FD11-488B-D39D-A8CD-4AD4C3495E5B}"/>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9" name="Freeform 498">
              <a:extLst>
                <a:ext uri="{FF2B5EF4-FFF2-40B4-BE49-F238E27FC236}">
                  <a16:creationId xmlns:a16="http://schemas.microsoft.com/office/drawing/2014/main" id="{212EF9CB-C229-EBFF-B928-BAA50E96F381}"/>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0" name="Freeform 499">
              <a:extLst>
                <a:ext uri="{FF2B5EF4-FFF2-40B4-BE49-F238E27FC236}">
                  <a16:creationId xmlns:a16="http://schemas.microsoft.com/office/drawing/2014/main" id="{D15311EC-62B1-FE50-419F-591F6C61279F}"/>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1" name="Freeform 500">
              <a:extLst>
                <a:ext uri="{FF2B5EF4-FFF2-40B4-BE49-F238E27FC236}">
                  <a16:creationId xmlns:a16="http://schemas.microsoft.com/office/drawing/2014/main" id="{A64985FE-3AFB-D221-A076-8AE057BABB96}"/>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2" name="Freeform 501">
              <a:extLst>
                <a:ext uri="{FF2B5EF4-FFF2-40B4-BE49-F238E27FC236}">
                  <a16:creationId xmlns:a16="http://schemas.microsoft.com/office/drawing/2014/main" id="{3FCC9BAA-996B-F989-069E-F56B1F87C62F}"/>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3" name="Freeform 502">
              <a:extLst>
                <a:ext uri="{FF2B5EF4-FFF2-40B4-BE49-F238E27FC236}">
                  <a16:creationId xmlns:a16="http://schemas.microsoft.com/office/drawing/2014/main" id="{6986D288-3835-9779-A567-5FD7270E25C4}"/>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4" name="Freeform 503">
              <a:extLst>
                <a:ext uri="{FF2B5EF4-FFF2-40B4-BE49-F238E27FC236}">
                  <a16:creationId xmlns:a16="http://schemas.microsoft.com/office/drawing/2014/main" id="{2429526D-01B4-77DD-2113-E2DBB5CEB1E6}"/>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5" name="Freeform 504">
              <a:extLst>
                <a:ext uri="{FF2B5EF4-FFF2-40B4-BE49-F238E27FC236}">
                  <a16:creationId xmlns:a16="http://schemas.microsoft.com/office/drawing/2014/main" id="{0627D1B3-FA86-5C95-5434-A4A15E611101}"/>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7618DF58-A6A7-9229-AA94-9A5176A6C5FE}"/>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7" name="Freeform 506">
              <a:extLst>
                <a:ext uri="{FF2B5EF4-FFF2-40B4-BE49-F238E27FC236}">
                  <a16:creationId xmlns:a16="http://schemas.microsoft.com/office/drawing/2014/main" id="{FD6B9C1A-D25B-1F58-54CF-768B4F463418}"/>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8" name="Freeform 507">
              <a:extLst>
                <a:ext uri="{FF2B5EF4-FFF2-40B4-BE49-F238E27FC236}">
                  <a16:creationId xmlns:a16="http://schemas.microsoft.com/office/drawing/2014/main" id="{30A44F49-E4A5-8EF0-5FDE-3D66C97E4845}"/>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9" name="Freeform 508">
              <a:extLst>
                <a:ext uri="{FF2B5EF4-FFF2-40B4-BE49-F238E27FC236}">
                  <a16:creationId xmlns:a16="http://schemas.microsoft.com/office/drawing/2014/main" id="{03CBCABA-9DB7-6A20-6431-3DF763981122}"/>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0" name="Freeform 509">
              <a:extLst>
                <a:ext uri="{FF2B5EF4-FFF2-40B4-BE49-F238E27FC236}">
                  <a16:creationId xmlns:a16="http://schemas.microsoft.com/office/drawing/2014/main" id="{2C31E389-2B62-481A-8D9B-DA1F6E189712}"/>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1" name="Freeform 510">
              <a:extLst>
                <a:ext uri="{FF2B5EF4-FFF2-40B4-BE49-F238E27FC236}">
                  <a16:creationId xmlns:a16="http://schemas.microsoft.com/office/drawing/2014/main" id="{FCC4BBDB-DEAA-435B-7E59-9DE57FB12E7D}"/>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2D942718-E69D-2F02-BF98-A307F8802F7D}"/>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BA3A34E-B814-4644-A726-5B0F421D135A}"/>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1CE9CFCB-225D-50D0-8D59-EB7F5CCF267D}"/>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989A3FA6-16FB-0181-A0AD-6ABB5EF494E4}"/>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74A30F00-4369-D420-6EFB-FEA396D417EF}"/>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9294EFE2-6540-0C51-F6EB-0BC320B4AA2C}"/>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61E5390-A1B5-1CBD-75A6-E73BBEE8681B}"/>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0ACA0221-8222-A312-0DEE-B2A604A68C68}"/>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7E1B59D7-BA31-D15A-67AB-9F8B38AA6075}"/>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DB1776D1-18D5-06E5-AB43-7ED7B5D32381}"/>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AF02F11B-2468-97B2-45AE-66489033AF25}"/>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75A839A5-220A-AFE0-471A-4A00FEEB96FF}"/>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0D9138DA-E803-498D-CFBC-4DDCE46F398A}"/>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E8A4F915-7B6C-C2AA-D597-C470F33AF426}"/>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F06A44D9-7E52-7B54-039D-383D5B5DB509}"/>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3F18472E-CEBB-F785-0018-14E404A75E30}"/>
              </a:ext>
            </a:extLst>
          </p:cNvPr>
          <p:cNvSpPr txBox="1"/>
          <p:nvPr/>
        </p:nvSpPr>
        <p:spPr>
          <a:xfrm>
            <a:off x="249647" y="5571199"/>
            <a:ext cx="2874554" cy="387735"/>
          </a:xfrm>
          <a:prstGeom prst="rect">
            <a:avLst/>
          </a:prstGeom>
          <a:noFill/>
        </p:spPr>
        <p:txBody>
          <a:bodyPr wrap="square" rtlCol="0">
            <a:spAutoFit/>
          </a:bodyPr>
          <a:lstStyle/>
          <a:p>
            <a:pPr>
              <a:lnSpc>
                <a:spcPct val="150000"/>
              </a:lnSpc>
            </a:pPr>
            <a:r>
              <a:rPr lang="en-US" sz="1400" dirty="0">
                <a:solidFill>
                  <a:srgbClr val="3C6269"/>
                </a:solidFill>
                <a:latin typeface="Courier" pitchFamily="2" charset="0"/>
              </a:rPr>
              <a:t>NEXT QUARTER TIME FRAME:</a:t>
            </a:r>
            <a:endParaRPr lang="en-US" sz="1700" dirty="0">
              <a:solidFill>
                <a:schemeClr val="tx1">
                  <a:lumMod val="65000"/>
                  <a:lumOff val="35000"/>
                </a:schemeClr>
              </a:solidFill>
              <a:latin typeface="Courier" pitchFamily="2" charset="0"/>
            </a:endParaRPr>
          </a:p>
        </p:txBody>
      </p:sp>
      <p:grpSp>
        <p:nvGrpSpPr>
          <p:cNvPr id="7" name="Graphic 103">
            <a:extLst>
              <a:ext uri="{FF2B5EF4-FFF2-40B4-BE49-F238E27FC236}">
                <a16:creationId xmlns:a16="http://schemas.microsoft.com/office/drawing/2014/main" id="{A51E03A0-4E5E-AAC1-69C3-0CEF6254CEF0}"/>
              </a:ext>
            </a:extLst>
          </p:cNvPr>
          <p:cNvGrpSpPr/>
          <p:nvPr/>
        </p:nvGrpSpPr>
        <p:grpSpPr>
          <a:xfrm>
            <a:off x="10087834" y="6017741"/>
            <a:ext cx="1830753" cy="688449"/>
            <a:chOff x="4664749" y="2924175"/>
            <a:chExt cx="2897433" cy="1089571"/>
          </a:xfrm>
          <a:gradFill>
            <a:gsLst>
              <a:gs pos="37000">
                <a:schemeClr val="bg2">
                  <a:lumMod val="90000"/>
                </a:schemeClr>
              </a:gs>
              <a:gs pos="100000">
                <a:schemeClr val="bg2"/>
              </a:gs>
            </a:gsLst>
            <a:lin ang="5400000" scaled="0"/>
          </a:gradFill>
        </p:grpSpPr>
        <p:sp>
          <p:nvSpPr>
            <p:cNvPr id="14" name="Freeform 13">
              <a:extLst>
                <a:ext uri="{FF2B5EF4-FFF2-40B4-BE49-F238E27FC236}">
                  <a16:creationId xmlns:a16="http://schemas.microsoft.com/office/drawing/2014/main" id="{F03FCEA2-39A0-9783-D32B-4EC13D64D739}"/>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29" name="Freeform 28">
              <a:extLst>
                <a:ext uri="{FF2B5EF4-FFF2-40B4-BE49-F238E27FC236}">
                  <a16:creationId xmlns:a16="http://schemas.microsoft.com/office/drawing/2014/main" id="{3C134D37-3F8A-1AE1-E1B0-763265CBF2A8}"/>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30" name="Freeform 29">
              <a:extLst>
                <a:ext uri="{FF2B5EF4-FFF2-40B4-BE49-F238E27FC236}">
                  <a16:creationId xmlns:a16="http://schemas.microsoft.com/office/drawing/2014/main" id="{C375B2B6-1193-3791-05B0-C4A4FFE0A830}"/>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31" name="TextBox 30">
            <a:extLst>
              <a:ext uri="{FF2B5EF4-FFF2-40B4-BE49-F238E27FC236}">
                <a16:creationId xmlns:a16="http://schemas.microsoft.com/office/drawing/2014/main" id="{2109DB63-6AFF-45E0-1FD4-B1073CC0966C}"/>
              </a:ext>
            </a:extLst>
          </p:cNvPr>
          <p:cNvSpPr txBox="1"/>
          <p:nvPr/>
        </p:nvSpPr>
        <p:spPr>
          <a:xfrm>
            <a:off x="249647" y="311112"/>
            <a:ext cx="2874553" cy="584775"/>
          </a:xfrm>
          <a:prstGeom prst="rect">
            <a:avLst/>
          </a:prstGeom>
          <a:noFill/>
          <a:effectLst/>
        </p:spPr>
        <p:txBody>
          <a:bodyPr wrap="square" rtlCol="0">
            <a:spAutoFit/>
          </a:bodyPr>
          <a:lstStyle/>
          <a:p>
            <a:r>
              <a:rPr lang="en-US" sz="3200" i="0" u="none" strike="noStrike" dirty="0">
                <a:solidFill>
                  <a:srgbClr val="648895"/>
                </a:solidFill>
                <a:effectLst/>
                <a:latin typeface="Century Gothic" panose="020B0502020202020204" pitchFamily="34" charset="0"/>
              </a:rPr>
              <a:t>Roadmap</a:t>
            </a:r>
            <a:endParaRPr lang="en-US" sz="3200" dirty="0">
              <a:solidFill>
                <a:srgbClr val="4F6874"/>
              </a:solidFill>
              <a:latin typeface="Century Gothic" panose="020B0502020202020204" pitchFamily="34" charset="0"/>
            </a:endParaRPr>
          </a:p>
        </p:txBody>
      </p:sp>
      <p:sp>
        <p:nvSpPr>
          <p:cNvPr id="33" name="Rectangle 32">
            <a:extLst>
              <a:ext uri="{FF2B5EF4-FFF2-40B4-BE49-F238E27FC236}">
                <a16:creationId xmlns:a16="http://schemas.microsoft.com/office/drawing/2014/main" id="{505854D4-2E61-58AA-A94B-5E6CCEF6732D}"/>
              </a:ext>
            </a:extLst>
          </p:cNvPr>
          <p:cNvSpPr/>
          <p:nvPr/>
        </p:nvSpPr>
        <p:spPr>
          <a:xfrm>
            <a:off x="175217" y="1748352"/>
            <a:ext cx="5454034" cy="37582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45720" rtlCol="0" anchor="t" anchorCtr="0"/>
          <a:lstStyle/>
          <a:p>
            <a:pPr marL="285750" indent="-285750">
              <a:spcAft>
                <a:spcPts val="1000"/>
              </a:spcAft>
              <a:buClr>
                <a:srgbClr val="C8DDDE"/>
              </a:buClr>
              <a:buSzPct val="110000"/>
              <a:buFont typeface="Arial" panose="020B0604020202020204" pitchFamily="34" charset="0"/>
              <a:buChar char="•"/>
            </a:pPr>
            <a:r>
              <a:rPr lang="en-US" sz="2200" dirty="0">
                <a:solidFill>
                  <a:schemeClr val="bg1"/>
                </a:solidFill>
                <a:latin typeface="Century Gothic" panose="020B0502020202020204" pitchFamily="34" charset="0"/>
              </a:rPr>
              <a:t>Achieve 30% increase in customer engagement through new video marketing initiatives. </a:t>
            </a:r>
          </a:p>
          <a:p>
            <a:pPr marL="285750" indent="-285750">
              <a:spcAft>
                <a:spcPts val="1000"/>
              </a:spcAft>
              <a:buClr>
                <a:srgbClr val="C8DDDE"/>
              </a:buClr>
              <a:buSzPct val="110000"/>
              <a:buFont typeface="Arial" panose="020B0604020202020204" pitchFamily="34" charset="0"/>
              <a:buChar char="•"/>
            </a:pPr>
            <a:r>
              <a:rPr lang="en-US" sz="2200" dirty="0">
                <a:solidFill>
                  <a:schemeClr val="bg1"/>
                </a:solidFill>
                <a:latin typeface="Century Gothic" panose="020B0502020202020204" pitchFamily="34" charset="0"/>
              </a:rPr>
              <a:t>Launch customer loyalty program to improve retention by 15%.</a:t>
            </a:r>
          </a:p>
          <a:p>
            <a:pPr marL="285750" indent="-285750">
              <a:spcAft>
                <a:spcPts val="1000"/>
              </a:spcAft>
              <a:buClr>
                <a:srgbClr val="C8DDDE"/>
              </a:buClr>
              <a:buSzPct val="110000"/>
              <a:buFont typeface="Arial" panose="020B0604020202020204" pitchFamily="34" charset="0"/>
              <a:buChar char="•"/>
            </a:pPr>
            <a:r>
              <a:rPr lang="en-US" sz="2200" dirty="0">
                <a:solidFill>
                  <a:schemeClr val="bg1"/>
                </a:solidFill>
                <a:latin typeface="Century Gothic" panose="020B0502020202020204" pitchFamily="34" charset="0"/>
              </a:rPr>
              <a:t>Expand market presence in two additional countries.</a:t>
            </a:r>
          </a:p>
        </p:txBody>
      </p:sp>
      <p:sp>
        <p:nvSpPr>
          <p:cNvPr id="477" name="TextBox 476">
            <a:extLst>
              <a:ext uri="{FF2B5EF4-FFF2-40B4-BE49-F238E27FC236}">
                <a16:creationId xmlns:a16="http://schemas.microsoft.com/office/drawing/2014/main" id="{67552F7D-24B7-FC45-F4F5-24FFAFFF24BA}"/>
              </a:ext>
            </a:extLst>
          </p:cNvPr>
          <p:cNvSpPr txBox="1"/>
          <p:nvPr/>
        </p:nvSpPr>
        <p:spPr>
          <a:xfrm>
            <a:off x="175217" y="1189615"/>
            <a:ext cx="5590583" cy="523220"/>
          </a:xfrm>
          <a:prstGeom prst="rect">
            <a:avLst/>
          </a:prstGeom>
          <a:noFill/>
          <a:effectLst/>
        </p:spPr>
        <p:txBody>
          <a:bodyPr wrap="square" rtlCol="0">
            <a:spAutoFit/>
          </a:bodyPr>
          <a:lstStyle/>
          <a:p>
            <a:r>
              <a:rPr lang="en-US" sz="2800" i="0" u="none" strike="noStrike" spc="300" dirty="0">
                <a:solidFill>
                  <a:srgbClr val="DBEBEA"/>
                </a:solidFill>
                <a:effectLst/>
                <a:latin typeface="Century Gothic" panose="020B0502020202020204" pitchFamily="34" charset="0"/>
              </a:rPr>
              <a:t>NEXT QUARTER GOALS</a:t>
            </a:r>
            <a:endParaRPr lang="en-US" sz="2800" spc="300" dirty="0">
              <a:solidFill>
                <a:srgbClr val="DBEBEA"/>
              </a:solidFill>
              <a:latin typeface="Century Gothic" panose="020B0502020202020204" pitchFamily="34" charset="0"/>
            </a:endParaRPr>
          </a:p>
        </p:txBody>
      </p:sp>
      <p:sp>
        <p:nvSpPr>
          <p:cNvPr id="478" name="TextBox 477">
            <a:extLst>
              <a:ext uri="{FF2B5EF4-FFF2-40B4-BE49-F238E27FC236}">
                <a16:creationId xmlns:a16="http://schemas.microsoft.com/office/drawing/2014/main" id="{24C730E2-F478-CF52-C181-2C5745194BE5}"/>
              </a:ext>
            </a:extLst>
          </p:cNvPr>
          <p:cNvSpPr txBox="1"/>
          <p:nvPr/>
        </p:nvSpPr>
        <p:spPr>
          <a:xfrm>
            <a:off x="248013" y="5872946"/>
            <a:ext cx="5668553" cy="451021"/>
          </a:xfrm>
          <a:prstGeom prst="rect">
            <a:avLst/>
          </a:prstGeom>
          <a:noFill/>
        </p:spPr>
        <p:txBody>
          <a:bodyPr wrap="square" rtlCol="0">
            <a:spAutoFit/>
          </a:bodyPr>
          <a:lstStyle/>
          <a:p>
            <a:pPr>
              <a:lnSpc>
                <a:spcPct val="150000"/>
              </a:lnSpc>
            </a:pPr>
            <a:r>
              <a:rPr lang="en-US" sz="1700" dirty="0">
                <a:solidFill>
                  <a:schemeClr val="tx1">
                    <a:lumMod val="65000"/>
                    <a:lumOff val="35000"/>
                  </a:schemeClr>
                </a:solidFill>
                <a:latin typeface="Courier" pitchFamily="2" charset="0"/>
              </a:rPr>
              <a:t>April 1</a:t>
            </a:r>
            <a:r>
              <a:rPr lang="en-US" sz="1700" baseline="30000" dirty="0">
                <a:solidFill>
                  <a:schemeClr val="tx1">
                    <a:lumMod val="65000"/>
                    <a:lumOff val="35000"/>
                  </a:schemeClr>
                </a:solidFill>
                <a:latin typeface="Courier" pitchFamily="2" charset="0"/>
              </a:rPr>
              <a:t> </a:t>
            </a:r>
            <a:r>
              <a:rPr lang="en-US" sz="1700" dirty="0">
                <a:solidFill>
                  <a:schemeClr val="tx1">
                    <a:lumMod val="65000"/>
                    <a:lumOff val="35000"/>
                  </a:schemeClr>
                </a:solidFill>
                <a:latin typeface="Courier" pitchFamily="2" charset="0"/>
              </a:rPr>
              <a:t>– June 30, 20XX</a:t>
            </a:r>
          </a:p>
        </p:txBody>
      </p:sp>
    </p:spTree>
    <p:extLst>
      <p:ext uri="{BB962C8B-B14F-4D97-AF65-F5344CB8AC3E}">
        <p14:creationId xmlns:p14="http://schemas.microsoft.com/office/powerpoint/2010/main" val="3313089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sp>
        <p:nvSpPr>
          <p:cNvPr id="514" name="Rectangle 513">
            <a:extLst>
              <a:ext uri="{FF2B5EF4-FFF2-40B4-BE49-F238E27FC236}">
                <a16:creationId xmlns:a16="http://schemas.microsoft.com/office/drawing/2014/main" id="{9B857B8A-3075-0A8E-302F-E11EF35896BC}"/>
              </a:ext>
            </a:extLst>
          </p:cNvPr>
          <p:cNvSpPr/>
          <p:nvPr/>
        </p:nvSpPr>
        <p:spPr>
          <a:xfrm>
            <a:off x="-4905" y="1040663"/>
            <a:ext cx="12196905" cy="4360514"/>
          </a:xfrm>
          <a:prstGeom prst="rect">
            <a:avLst/>
          </a:prstGeom>
          <a:gradFill>
            <a:gsLst>
              <a:gs pos="49000">
                <a:srgbClr val="0E4A55"/>
              </a:gs>
              <a:gs pos="100000">
                <a:srgbClr val="0E4A55">
                  <a:alpha val="66883"/>
                </a:srgb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pic>
        <p:nvPicPr>
          <p:cNvPr id="9" name="Picture 8" descr="High angle view of a bridge">
            <a:extLst>
              <a:ext uri="{FF2B5EF4-FFF2-40B4-BE49-F238E27FC236}">
                <a16:creationId xmlns:a16="http://schemas.microsoft.com/office/drawing/2014/main" id="{05224AD5-7B54-7896-5793-F82AD8C63B6C}"/>
              </a:ext>
            </a:extLst>
          </p:cNvPr>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colorTemperature colorTemp="3265"/>
                    </a14:imgEffect>
                    <a14:imgEffect>
                      <a14:saturation sat="0"/>
                    </a14:imgEffect>
                    <a14:imgEffect>
                      <a14:brightnessContrast bright="22000" contrast="13000"/>
                    </a14:imgEffect>
                  </a14:imgLayer>
                </a14:imgProps>
              </a:ext>
              <a:ext uri="{28A0092B-C50C-407E-A947-70E740481C1C}">
                <a14:useLocalDpi xmlns:a14="http://schemas.microsoft.com/office/drawing/2010/main"/>
              </a:ext>
            </a:extLst>
          </a:blip>
          <a:srcRect/>
          <a:stretch/>
        </p:blipFill>
        <p:spPr>
          <a:xfrm>
            <a:off x="5945921" y="0"/>
            <a:ext cx="6246079" cy="6858000"/>
          </a:xfrm>
          <a:prstGeom prst="rect">
            <a:avLst/>
          </a:prstGeom>
        </p:spPr>
      </p:pic>
      <p:grpSp>
        <p:nvGrpSpPr>
          <p:cNvPr id="15" name="Group 14">
            <a:extLst>
              <a:ext uri="{FF2B5EF4-FFF2-40B4-BE49-F238E27FC236}">
                <a16:creationId xmlns:a16="http://schemas.microsoft.com/office/drawing/2014/main" id="{D1A0077A-2F00-E5E9-E39D-A5F138FBC589}"/>
              </a:ext>
            </a:extLst>
          </p:cNvPr>
          <p:cNvGrpSpPr/>
          <p:nvPr/>
        </p:nvGrpSpPr>
        <p:grpSpPr>
          <a:xfrm>
            <a:off x="9554900" y="122557"/>
            <a:ext cx="2531424" cy="2387288"/>
            <a:chOff x="4301836" y="1542184"/>
            <a:chExt cx="4242954" cy="4001365"/>
          </a:xfrm>
          <a:solidFill>
            <a:schemeClr val="bg1">
              <a:alpha val="50000"/>
            </a:schemeClr>
          </a:solidFill>
        </p:grpSpPr>
        <p:sp>
          <p:nvSpPr>
            <p:cNvPr id="16" name="Freeform 15">
              <a:extLst>
                <a:ext uri="{FF2B5EF4-FFF2-40B4-BE49-F238E27FC236}">
                  <a16:creationId xmlns:a16="http://schemas.microsoft.com/office/drawing/2014/main" id="{3433DE34-058C-D9FB-71FE-3965ACEF3F13}"/>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B512C32-DEE8-5FF8-6ECE-0FBE98151222}"/>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75434A0-CDBD-C1ED-F360-42E8C028BEC3}"/>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8D17D80-DB15-AF86-9C3F-9D122A6CAF89}"/>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2C5B5FC-4E61-2AE0-AC99-D3CB269D9CC7}"/>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4DAB5C1-0061-A552-B881-5F42E2318F9B}"/>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F164EAE-5854-B9A7-DDB7-4357EC4CEE36}"/>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E8A004B-8AAD-9E10-E79E-6E00A238DF96}"/>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5F1ED09-9A1E-90DD-C314-57F70A5E269F}"/>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D71FC6A-4402-84D1-05C6-9CCAFB4B65ED}"/>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65CA804-ED05-2EEA-F697-C84CE3216865}"/>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B02245A-AC4C-9352-DF12-8A1836955BEF}"/>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19431E5-79A9-8209-FD25-0A251F598226}"/>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8452D89-C248-250C-3F78-6854851A0F60}"/>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5681D68-2BA0-19AC-5ECB-40798F95E2D2}"/>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3CBBBE2-0E93-050F-F1F0-03D78A21FA92}"/>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2F618DA-E54E-18B3-C287-01D2ECB30A16}"/>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FAD20A9-20F9-1AF9-6F9B-26F0F2A973F1}"/>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CBDF598-AE8D-7977-D3D1-442749741E70}"/>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8AC9AF1-593B-3DCF-1090-7CB47EC0DEE1}"/>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71B2812-9024-10EC-3ADC-1D9BEB4C9D23}"/>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5DEB004-E6D5-FDF3-2D34-E9D222C322EB}"/>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544C74B-1CB6-DD07-7B17-B32391C7C3B3}"/>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6703628F-3A55-19E1-44A6-D36B43575537}"/>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BEA7508-C4B0-0376-A27E-02C19E7C8988}"/>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9A1D448-A039-B20C-DEF6-F3992E15154D}"/>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B2E72C4-F940-E8B4-96B9-D8B8BA398367}"/>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02B336B-1309-3BA7-3078-3944A8E3FFB0}"/>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C1B56AB-011A-0FFE-19C2-A7724F54AB49}"/>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EB32BE0-9CFD-99F4-7CF4-88DA01DBB538}"/>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001A98F-0CAE-1412-0031-96B290F1473D}"/>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DF73AAD-9B85-005C-830E-12D6E47C8C32}"/>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177D940-3811-AD78-415B-F216D18BBB06}"/>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9DFF5A0-16A3-A74D-202D-411A817B5F3B}"/>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B97096A-7780-635F-36D7-92CB53E21C6B}"/>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F6FE602-C7DF-10E8-23BD-E0C5A9AE2A6E}"/>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C656755-265D-67EE-EC8C-BF6C77D877DB}"/>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3A6398F-CEB1-08EC-3C97-A4C331FA3FF7}"/>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5932C83-FC55-117B-311E-0A6C72DAEC0C}"/>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7A91D7D-279E-33F6-54C9-6D8F699D0025}"/>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8A170CB-6AF5-EFB3-CEDA-35B655497AC2}"/>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E84E462D-27C0-0482-69A8-AC6B1FE1749E}"/>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D0CD92-BCE7-A295-A1F7-AD39C0092AA7}"/>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02D4DA7-0AC6-5C5E-64BE-E89084F42842}"/>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8" name="Freeform 447">
              <a:extLst>
                <a:ext uri="{FF2B5EF4-FFF2-40B4-BE49-F238E27FC236}">
                  <a16:creationId xmlns:a16="http://schemas.microsoft.com/office/drawing/2014/main" id="{6F848213-B480-5FC5-30F6-DDC5A8B3ED98}"/>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9" name="Freeform 448">
              <a:extLst>
                <a:ext uri="{FF2B5EF4-FFF2-40B4-BE49-F238E27FC236}">
                  <a16:creationId xmlns:a16="http://schemas.microsoft.com/office/drawing/2014/main" id="{DF16D3BF-FFA4-4C3B-0926-4B72D13C2E92}"/>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BD2FECDE-B582-213E-4926-28CC3B44E679}"/>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98546390-2B35-0203-F959-63271FF91DA1}"/>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2C729751-F65C-2E0C-0B28-5CC6C4C977E0}"/>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9B3BAD2C-50ED-5E55-EE5F-16D20BD1AB35}"/>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C1EDB99B-8D63-C7B9-8EFB-1A6FE3305DF2}"/>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5" name="Freeform 454">
              <a:extLst>
                <a:ext uri="{FF2B5EF4-FFF2-40B4-BE49-F238E27FC236}">
                  <a16:creationId xmlns:a16="http://schemas.microsoft.com/office/drawing/2014/main" id="{93EC28D4-9DD0-BD17-E8F5-23301AF81477}"/>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6" name="Freeform 455">
              <a:extLst>
                <a:ext uri="{FF2B5EF4-FFF2-40B4-BE49-F238E27FC236}">
                  <a16:creationId xmlns:a16="http://schemas.microsoft.com/office/drawing/2014/main" id="{996FAD34-774F-EB6F-2253-6D0F8C905A09}"/>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DA0204FE-43D9-B6AC-A5E4-C9127F60C716}"/>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B4EC9268-AE29-E0E0-6004-C8A40F889537}"/>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9D4B73F8-790B-927A-99A2-9C543A888C60}"/>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25C55F19-7AD4-2A64-B528-4D9ADA7E7E18}"/>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C6428B8C-B8C4-1103-8F6F-57ACB938020B}"/>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941E20AB-752D-00FD-264E-D90192B77AEC}"/>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D1ADEC31-812D-6863-2DEC-C34A6BD82409}"/>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E1C233E7-EC8A-089D-540E-B1AA9972C412}"/>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35639B75-CCA0-394C-9CCC-995D30675094}"/>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11BF0AFB-79CC-58D4-A52A-6E63C10EC5AF}"/>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FC8AD2C7-F071-3F91-B7F8-1BA0F82EB408}"/>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A96B978D-F31F-4F3A-E3FB-FFCFF31BA4D7}"/>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9" name="Freeform 468">
              <a:extLst>
                <a:ext uri="{FF2B5EF4-FFF2-40B4-BE49-F238E27FC236}">
                  <a16:creationId xmlns:a16="http://schemas.microsoft.com/office/drawing/2014/main" id="{703A3BED-68F5-A3B4-FC84-372A21084699}"/>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0" name="Freeform 469">
              <a:extLst>
                <a:ext uri="{FF2B5EF4-FFF2-40B4-BE49-F238E27FC236}">
                  <a16:creationId xmlns:a16="http://schemas.microsoft.com/office/drawing/2014/main" id="{9B053E0C-235F-9466-9415-19977F762443}"/>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1" name="Freeform 470">
              <a:extLst>
                <a:ext uri="{FF2B5EF4-FFF2-40B4-BE49-F238E27FC236}">
                  <a16:creationId xmlns:a16="http://schemas.microsoft.com/office/drawing/2014/main" id="{64FE72D5-12DD-7083-58A1-2CFC7360CA5A}"/>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2" name="Freeform 471">
              <a:extLst>
                <a:ext uri="{FF2B5EF4-FFF2-40B4-BE49-F238E27FC236}">
                  <a16:creationId xmlns:a16="http://schemas.microsoft.com/office/drawing/2014/main" id="{0AC5E28F-2EC6-9BFB-A92E-C6F67569F823}"/>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3" name="Freeform 472">
              <a:extLst>
                <a:ext uri="{FF2B5EF4-FFF2-40B4-BE49-F238E27FC236}">
                  <a16:creationId xmlns:a16="http://schemas.microsoft.com/office/drawing/2014/main" id="{8EA0532F-FD09-35A4-F4C1-15E35EC9F108}"/>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4" name="Freeform 473">
              <a:extLst>
                <a:ext uri="{FF2B5EF4-FFF2-40B4-BE49-F238E27FC236}">
                  <a16:creationId xmlns:a16="http://schemas.microsoft.com/office/drawing/2014/main" id="{A36C6A11-2DCE-FD97-1388-639718BF7D56}"/>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928B3B0A-F823-96B1-0B61-902977239610}"/>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4D5A44A5-5C5A-7F55-7C30-65B6B67CE617}"/>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07A841B4-810D-60D3-C266-AA7A4AFE4107}"/>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4C19FE1A-1F9B-7D78-D56D-6B225138A3F8}"/>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C7C0E570-77E0-731B-6BB2-8FA4FF1D5ED9}"/>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F01869B6-4169-FAEF-B334-79DDFC403CD5}"/>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D12E53A2-7B02-FE2B-D5FC-617F3BB40AFD}"/>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22935C40-0F7C-0ADC-DE82-567D0D6B8495}"/>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15AC15F0-9AB3-67AA-C482-9F15585B59FA}"/>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72AAD7D0-18B8-F55B-B568-741F85BA6943}"/>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8726976A-E214-40DE-C31A-68721B0739A8}"/>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5DB67EEB-58D5-DB70-C7AB-153D36BF9D73}"/>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4BF3CE7F-D383-C296-12BB-8B0A03CAE209}"/>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1" name="Freeform 490">
              <a:extLst>
                <a:ext uri="{FF2B5EF4-FFF2-40B4-BE49-F238E27FC236}">
                  <a16:creationId xmlns:a16="http://schemas.microsoft.com/office/drawing/2014/main" id="{DB605D06-D700-5FF4-F1B9-4940024BBBAE}"/>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2" name="Freeform 491">
              <a:extLst>
                <a:ext uri="{FF2B5EF4-FFF2-40B4-BE49-F238E27FC236}">
                  <a16:creationId xmlns:a16="http://schemas.microsoft.com/office/drawing/2014/main" id="{3A7B82AA-317A-A95F-C923-A93BEDC3BDEF}"/>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64771929-AA25-2842-6FB6-7F946E1C8DCA}"/>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21FD715D-73D8-45AF-A7A0-B57D849A9728}"/>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5" name="Freeform 494">
              <a:extLst>
                <a:ext uri="{FF2B5EF4-FFF2-40B4-BE49-F238E27FC236}">
                  <a16:creationId xmlns:a16="http://schemas.microsoft.com/office/drawing/2014/main" id="{EDE3104F-87CB-135E-2C36-8EFC733CDBBC}"/>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6" name="Freeform 495">
              <a:extLst>
                <a:ext uri="{FF2B5EF4-FFF2-40B4-BE49-F238E27FC236}">
                  <a16:creationId xmlns:a16="http://schemas.microsoft.com/office/drawing/2014/main" id="{CFACC2D4-4027-32BF-8169-5A993BC08096}"/>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7" name="Freeform 496">
              <a:extLst>
                <a:ext uri="{FF2B5EF4-FFF2-40B4-BE49-F238E27FC236}">
                  <a16:creationId xmlns:a16="http://schemas.microsoft.com/office/drawing/2014/main" id="{1EDECE61-A205-DFAA-EC86-70C2886123BD}"/>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8" name="Freeform 497">
              <a:extLst>
                <a:ext uri="{FF2B5EF4-FFF2-40B4-BE49-F238E27FC236}">
                  <a16:creationId xmlns:a16="http://schemas.microsoft.com/office/drawing/2014/main" id="{EC48FD11-488B-D39D-A8CD-4AD4C3495E5B}"/>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9" name="Freeform 498">
              <a:extLst>
                <a:ext uri="{FF2B5EF4-FFF2-40B4-BE49-F238E27FC236}">
                  <a16:creationId xmlns:a16="http://schemas.microsoft.com/office/drawing/2014/main" id="{212EF9CB-C229-EBFF-B928-BAA50E96F381}"/>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0" name="Freeform 499">
              <a:extLst>
                <a:ext uri="{FF2B5EF4-FFF2-40B4-BE49-F238E27FC236}">
                  <a16:creationId xmlns:a16="http://schemas.microsoft.com/office/drawing/2014/main" id="{D15311EC-62B1-FE50-419F-591F6C61279F}"/>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1" name="Freeform 500">
              <a:extLst>
                <a:ext uri="{FF2B5EF4-FFF2-40B4-BE49-F238E27FC236}">
                  <a16:creationId xmlns:a16="http://schemas.microsoft.com/office/drawing/2014/main" id="{A64985FE-3AFB-D221-A076-8AE057BABB96}"/>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2" name="Freeform 501">
              <a:extLst>
                <a:ext uri="{FF2B5EF4-FFF2-40B4-BE49-F238E27FC236}">
                  <a16:creationId xmlns:a16="http://schemas.microsoft.com/office/drawing/2014/main" id="{3FCC9BAA-996B-F989-069E-F56B1F87C62F}"/>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3" name="Freeform 502">
              <a:extLst>
                <a:ext uri="{FF2B5EF4-FFF2-40B4-BE49-F238E27FC236}">
                  <a16:creationId xmlns:a16="http://schemas.microsoft.com/office/drawing/2014/main" id="{6986D288-3835-9779-A567-5FD7270E25C4}"/>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4" name="Freeform 503">
              <a:extLst>
                <a:ext uri="{FF2B5EF4-FFF2-40B4-BE49-F238E27FC236}">
                  <a16:creationId xmlns:a16="http://schemas.microsoft.com/office/drawing/2014/main" id="{2429526D-01B4-77DD-2113-E2DBB5CEB1E6}"/>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5" name="Freeform 504">
              <a:extLst>
                <a:ext uri="{FF2B5EF4-FFF2-40B4-BE49-F238E27FC236}">
                  <a16:creationId xmlns:a16="http://schemas.microsoft.com/office/drawing/2014/main" id="{0627D1B3-FA86-5C95-5434-A4A15E611101}"/>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7618DF58-A6A7-9229-AA94-9A5176A6C5FE}"/>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7" name="Freeform 506">
              <a:extLst>
                <a:ext uri="{FF2B5EF4-FFF2-40B4-BE49-F238E27FC236}">
                  <a16:creationId xmlns:a16="http://schemas.microsoft.com/office/drawing/2014/main" id="{FD6B9C1A-D25B-1F58-54CF-768B4F463418}"/>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8" name="Freeform 507">
              <a:extLst>
                <a:ext uri="{FF2B5EF4-FFF2-40B4-BE49-F238E27FC236}">
                  <a16:creationId xmlns:a16="http://schemas.microsoft.com/office/drawing/2014/main" id="{30A44F49-E4A5-8EF0-5FDE-3D66C97E4845}"/>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9" name="Freeform 508">
              <a:extLst>
                <a:ext uri="{FF2B5EF4-FFF2-40B4-BE49-F238E27FC236}">
                  <a16:creationId xmlns:a16="http://schemas.microsoft.com/office/drawing/2014/main" id="{03CBCABA-9DB7-6A20-6431-3DF763981122}"/>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0" name="Freeform 509">
              <a:extLst>
                <a:ext uri="{FF2B5EF4-FFF2-40B4-BE49-F238E27FC236}">
                  <a16:creationId xmlns:a16="http://schemas.microsoft.com/office/drawing/2014/main" id="{2C31E389-2B62-481A-8D9B-DA1F6E189712}"/>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1" name="Freeform 510">
              <a:extLst>
                <a:ext uri="{FF2B5EF4-FFF2-40B4-BE49-F238E27FC236}">
                  <a16:creationId xmlns:a16="http://schemas.microsoft.com/office/drawing/2014/main" id="{FCC4BBDB-DEAA-435B-7E59-9DE57FB12E7D}"/>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2D942718-E69D-2F02-BF98-A307F8802F7D}"/>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BA3A34E-B814-4644-A726-5B0F421D135A}"/>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1CE9CFCB-225D-50D0-8D59-EB7F5CCF267D}"/>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989A3FA6-16FB-0181-A0AD-6ABB5EF494E4}"/>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74A30F00-4369-D420-6EFB-FEA396D417EF}"/>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9294EFE2-6540-0C51-F6EB-0BC320B4AA2C}"/>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61E5390-A1B5-1CBD-75A6-E73BBEE8681B}"/>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0ACA0221-8222-A312-0DEE-B2A604A68C68}"/>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7E1B59D7-BA31-D15A-67AB-9F8B38AA6075}"/>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DB1776D1-18D5-06E5-AB43-7ED7B5D32381}"/>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AF02F11B-2468-97B2-45AE-66489033AF25}"/>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75A839A5-220A-AFE0-471A-4A00FEEB96FF}"/>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0D9138DA-E803-498D-CFBC-4DDCE46F398A}"/>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E8A4F915-7B6C-C2AA-D597-C470F33AF426}"/>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F06A44D9-7E52-7B54-039D-383D5B5DB509}"/>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3F18472E-CEBB-F785-0018-14E404A75E30}"/>
              </a:ext>
            </a:extLst>
          </p:cNvPr>
          <p:cNvSpPr txBox="1"/>
          <p:nvPr/>
        </p:nvSpPr>
        <p:spPr>
          <a:xfrm>
            <a:off x="249647" y="5571199"/>
            <a:ext cx="2874554" cy="387735"/>
          </a:xfrm>
          <a:prstGeom prst="rect">
            <a:avLst/>
          </a:prstGeom>
          <a:noFill/>
        </p:spPr>
        <p:txBody>
          <a:bodyPr wrap="square" rtlCol="0">
            <a:spAutoFit/>
          </a:bodyPr>
          <a:lstStyle/>
          <a:p>
            <a:pPr>
              <a:lnSpc>
                <a:spcPct val="150000"/>
              </a:lnSpc>
            </a:pPr>
            <a:r>
              <a:rPr lang="en-US" sz="1400" dirty="0">
                <a:solidFill>
                  <a:srgbClr val="3C6269"/>
                </a:solidFill>
                <a:latin typeface="Courier" pitchFamily="2" charset="0"/>
              </a:rPr>
              <a:t>NEXT QUARTER TIME FRAME:</a:t>
            </a:r>
            <a:endParaRPr lang="en-US" sz="1700" dirty="0">
              <a:solidFill>
                <a:schemeClr val="tx1">
                  <a:lumMod val="65000"/>
                  <a:lumOff val="35000"/>
                </a:schemeClr>
              </a:solidFill>
              <a:latin typeface="Courier" pitchFamily="2" charset="0"/>
            </a:endParaRPr>
          </a:p>
        </p:txBody>
      </p:sp>
      <p:grpSp>
        <p:nvGrpSpPr>
          <p:cNvPr id="7" name="Graphic 103">
            <a:extLst>
              <a:ext uri="{FF2B5EF4-FFF2-40B4-BE49-F238E27FC236}">
                <a16:creationId xmlns:a16="http://schemas.microsoft.com/office/drawing/2014/main" id="{A51E03A0-4E5E-AAC1-69C3-0CEF6254CEF0}"/>
              </a:ext>
            </a:extLst>
          </p:cNvPr>
          <p:cNvGrpSpPr/>
          <p:nvPr/>
        </p:nvGrpSpPr>
        <p:grpSpPr>
          <a:xfrm>
            <a:off x="10087834" y="6017741"/>
            <a:ext cx="1830753" cy="688449"/>
            <a:chOff x="4664749" y="2924175"/>
            <a:chExt cx="2897433" cy="1089571"/>
          </a:xfrm>
          <a:gradFill>
            <a:gsLst>
              <a:gs pos="37000">
                <a:schemeClr val="bg2">
                  <a:lumMod val="90000"/>
                </a:schemeClr>
              </a:gs>
              <a:gs pos="100000">
                <a:schemeClr val="bg2"/>
              </a:gs>
            </a:gsLst>
            <a:lin ang="5400000" scaled="0"/>
          </a:gradFill>
          <a:effectLst>
            <a:outerShdw blurRad="50800" dist="38100" dir="2700000" algn="tl" rotWithShape="0">
              <a:prstClr val="black">
                <a:alpha val="40000"/>
              </a:prstClr>
            </a:outerShdw>
          </a:effectLst>
        </p:grpSpPr>
        <p:sp>
          <p:nvSpPr>
            <p:cNvPr id="14" name="Freeform 13">
              <a:extLst>
                <a:ext uri="{FF2B5EF4-FFF2-40B4-BE49-F238E27FC236}">
                  <a16:creationId xmlns:a16="http://schemas.microsoft.com/office/drawing/2014/main" id="{F03FCEA2-39A0-9783-D32B-4EC13D64D739}"/>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29" name="Freeform 28">
              <a:extLst>
                <a:ext uri="{FF2B5EF4-FFF2-40B4-BE49-F238E27FC236}">
                  <a16:creationId xmlns:a16="http://schemas.microsoft.com/office/drawing/2014/main" id="{3C134D37-3F8A-1AE1-E1B0-763265CBF2A8}"/>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30" name="Freeform 29">
              <a:extLst>
                <a:ext uri="{FF2B5EF4-FFF2-40B4-BE49-F238E27FC236}">
                  <a16:creationId xmlns:a16="http://schemas.microsoft.com/office/drawing/2014/main" id="{C375B2B6-1193-3791-05B0-C4A4FFE0A830}"/>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31" name="TextBox 30">
            <a:extLst>
              <a:ext uri="{FF2B5EF4-FFF2-40B4-BE49-F238E27FC236}">
                <a16:creationId xmlns:a16="http://schemas.microsoft.com/office/drawing/2014/main" id="{2109DB63-6AFF-45E0-1FD4-B1073CC0966C}"/>
              </a:ext>
            </a:extLst>
          </p:cNvPr>
          <p:cNvSpPr txBox="1"/>
          <p:nvPr/>
        </p:nvSpPr>
        <p:spPr>
          <a:xfrm>
            <a:off x="249647" y="311112"/>
            <a:ext cx="2874553" cy="584775"/>
          </a:xfrm>
          <a:prstGeom prst="rect">
            <a:avLst/>
          </a:prstGeom>
          <a:noFill/>
          <a:effectLst/>
        </p:spPr>
        <p:txBody>
          <a:bodyPr wrap="square" rtlCol="0">
            <a:spAutoFit/>
          </a:bodyPr>
          <a:lstStyle/>
          <a:p>
            <a:r>
              <a:rPr lang="en-US" sz="3200" i="0" u="none" strike="noStrike" dirty="0">
                <a:solidFill>
                  <a:srgbClr val="648895"/>
                </a:solidFill>
                <a:effectLst/>
                <a:latin typeface="Century Gothic" panose="020B0502020202020204" pitchFamily="34" charset="0"/>
              </a:rPr>
              <a:t>Roadmap</a:t>
            </a:r>
            <a:endParaRPr lang="en-US" sz="3200" dirty="0">
              <a:solidFill>
                <a:srgbClr val="4F6874"/>
              </a:solidFill>
              <a:latin typeface="Century Gothic" panose="020B0502020202020204" pitchFamily="34" charset="0"/>
            </a:endParaRPr>
          </a:p>
        </p:txBody>
      </p:sp>
      <p:sp>
        <p:nvSpPr>
          <p:cNvPr id="33" name="Rectangle 32">
            <a:extLst>
              <a:ext uri="{FF2B5EF4-FFF2-40B4-BE49-F238E27FC236}">
                <a16:creationId xmlns:a16="http://schemas.microsoft.com/office/drawing/2014/main" id="{505854D4-2E61-58AA-A94B-5E6CCEF6732D}"/>
              </a:ext>
            </a:extLst>
          </p:cNvPr>
          <p:cNvSpPr/>
          <p:nvPr/>
        </p:nvSpPr>
        <p:spPr>
          <a:xfrm>
            <a:off x="175216" y="1748352"/>
            <a:ext cx="5741349" cy="37582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45720" rtlCol="0" anchor="t" anchorCtr="0"/>
          <a:lstStyle/>
          <a:p>
            <a:pPr marL="285750" indent="-285750">
              <a:lnSpc>
                <a:spcPct val="150000"/>
              </a:lnSpc>
              <a:spcAft>
                <a:spcPts val="1000"/>
              </a:spcAft>
              <a:buClr>
                <a:srgbClr val="C8DDDE"/>
              </a:buClr>
              <a:buSzPct val="110000"/>
              <a:buFont typeface="Arial" panose="020B0604020202020204" pitchFamily="34" charset="0"/>
              <a:buChar char="•"/>
            </a:pPr>
            <a:r>
              <a:rPr lang="en-US" sz="2200" dirty="0">
                <a:solidFill>
                  <a:schemeClr val="bg1"/>
                </a:solidFill>
                <a:latin typeface="Century Gothic" panose="020B0502020202020204" pitchFamily="34" charset="0"/>
              </a:rPr>
              <a:t>Customer Engagement Rate</a:t>
            </a:r>
          </a:p>
          <a:p>
            <a:pPr marL="285750" indent="-285750">
              <a:lnSpc>
                <a:spcPct val="150000"/>
              </a:lnSpc>
              <a:spcAft>
                <a:spcPts val="1000"/>
              </a:spcAft>
              <a:buClr>
                <a:srgbClr val="C8DDDE"/>
              </a:buClr>
              <a:buSzPct val="110000"/>
              <a:buFont typeface="Arial" panose="020B0604020202020204" pitchFamily="34" charset="0"/>
              <a:buChar char="•"/>
            </a:pPr>
            <a:r>
              <a:rPr lang="en-US" sz="2200" dirty="0">
                <a:solidFill>
                  <a:schemeClr val="bg1"/>
                </a:solidFill>
                <a:latin typeface="Century Gothic" panose="020B0502020202020204" pitchFamily="34" charset="0"/>
              </a:rPr>
              <a:t>Loyalty Program Enrollment Numbers</a:t>
            </a:r>
          </a:p>
          <a:p>
            <a:pPr marL="285750" indent="-285750">
              <a:lnSpc>
                <a:spcPct val="150000"/>
              </a:lnSpc>
              <a:spcAft>
                <a:spcPts val="1000"/>
              </a:spcAft>
              <a:buClr>
                <a:srgbClr val="C8DDDE"/>
              </a:buClr>
              <a:buSzPct val="110000"/>
              <a:buFont typeface="Arial" panose="020B0604020202020204" pitchFamily="34" charset="0"/>
              <a:buChar char="•"/>
            </a:pPr>
            <a:r>
              <a:rPr lang="en-US" sz="2200" dirty="0">
                <a:solidFill>
                  <a:schemeClr val="bg1"/>
                </a:solidFill>
                <a:latin typeface="Century Gothic" panose="020B0502020202020204" pitchFamily="34" charset="0"/>
              </a:rPr>
              <a:t>Market Expansion Success Rate</a:t>
            </a:r>
          </a:p>
        </p:txBody>
      </p:sp>
      <p:sp>
        <p:nvSpPr>
          <p:cNvPr id="477" name="TextBox 476">
            <a:extLst>
              <a:ext uri="{FF2B5EF4-FFF2-40B4-BE49-F238E27FC236}">
                <a16:creationId xmlns:a16="http://schemas.microsoft.com/office/drawing/2014/main" id="{67552F7D-24B7-FC45-F4F5-24FFAFFF24BA}"/>
              </a:ext>
            </a:extLst>
          </p:cNvPr>
          <p:cNvSpPr txBox="1"/>
          <p:nvPr/>
        </p:nvSpPr>
        <p:spPr>
          <a:xfrm>
            <a:off x="175217" y="1189615"/>
            <a:ext cx="5590583" cy="523220"/>
          </a:xfrm>
          <a:prstGeom prst="rect">
            <a:avLst/>
          </a:prstGeom>
          <a:noFill/>
          <a:effectLst/>
        </p:spPr>
        <p:txBody>
          <a:bodyPr wrap="square" rtlCol="0">
            <a:spAutoFit/>
          </a:bodyPr>
          <a:lstStyle/>
          <a:p>
            <a:r>
              <a:rPr lang="en-US" sz="2800" i="0" u="none" strike="noStrike" spc="300" dirty="0">
                <a:solidFill>
                  <a:srgbClr val="DBEBEA"/>
                </a:solidFill>
                <a:effectLst/>
                <a:latin typeface="Century Gothic" panose="020B0502020202020204" pitchFamily="34" charset="0"/>
              </a:rPr>
              <a:t>KEY METRICS</a:t>
            </a:r>
            <a:endParaRPr lang="en-US" sz="2800" spc="300" dirty="0">
              <a:solidFill>
                <a:srgbClr val="DBEBEA"/>
              </a:solidFill>
              <a:latin typeface="Century Gothic" panose="020B0502020202020204" pitchFamily="34" charset="0"/>
            </a:endParaRPr>
          </a:p>
        </p:txBody>
      </p:sp>
      <p:sp>
        <p:nvSpPr>
          <p:cNvPr id="478" name="TextBox 477">
            <a:extLst>
              <a:ext uri="{FF2B5EF4-FFF2-40B4-BE49-F238E27FC236}">
                <a16:creationId xmlns:a16="http://schemas.microsoft.com/office/drawing/2014/main" id="{24C730E2-F478-CF52-C181-2C5745194BE5}"/>
              </a:ext>
            </a:extLst>
          </p:cNvPr>
          <p:cNvSpPr txBox="1"/>
          <p:nvPr/>
        </p:nvSpPr>
        <p:spPr>
          <a:xfrm>
            <a:off x="248013" y="5872946"/>
            <a:ext cx="5668553" cy="451021"/>
          </a:xfrm>
          <a:prstGeom prst="rect">
            <a:avLst/>
          </a:prstGeom>
          <a:noFill/>
        </p:spPr>
        <p:txBody>
          <a:bodyPr wrap="square" rtlCol="0">
            <a:spAutoFit/>
          </a:bodyPr>
          <a:lstStyle/>
          <a:p>
            <a:pPr>
              <a:lnSpc>
                <a:spcPct val="150000"/>
              </a:lnSpc>
            </a:pPr>
            <a:r>
              <a:rPr lang="en-US" sz="1700" dirty="0">
                <a:solidFill>
                  <a:schemeClr val="tx1">
                    <a:lumMod val="65000"/>
                    <a:lumOff val="35000"/>
                  </a:schemeClr>
                </a:solidFill>
                <a:latin typeface="Courier" pitchFamily="2" charset="0"/>
              </a:rPr>
              <a:t>April 1</a:t>
            </a:r>
            <a:r>
              <a:rPr lang="en-US" sz="1700" baseline="30000" dirty="0">
                <a:solidFill>
                  <a:schemeClr val="tx1">
                    <a:lumMod val="65000"/>
                    <a:lumOff val="35000"/>
                  </a:schemeClr>
                </a:solidFill>
                <a:latin typeface="Courier" pitchFamily="2" charset="0"/>
              </a:rPr>
              <a:t> </a:t>
            </a:r>
            <a:r>
              <a:rPr lang="en-US" sz="1700" dirty="0">
                <a:solidFill>
                  <a:schemeClr val="tx1">
                    <a:lumMod val="65000"/>
                    <a:lumOff val="35000"/>
                  </a:schemeClr>
                </a:solidFill>
                <a:latin typeface="Courier" pitchFamily="2" charset="0"/>
              </a:rPr>
              <a:t>– June 30, 20XX</a:t>
            </a:r>
          </a:p>
        </p:txBody>
      </p:sp>
    </p:spTree>
    <p:extLst>
      <p:ext uri="{BB962C8B-B14F-4D97-AF65-F5344CB8AC3E}">
        <p14:creationId xmlns:p14="http://schemas.microsoft.com/office/powerpoint/2010/main" val="3167968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a:extLst>
            <a:ext uri="{FF2B5EF4-FFF2-40B4-BE49-F238E27FC236}">
              <a16:creationId xmlns:a16="http://schemas.microsoft.com/office/drawing/2014/main" id="{13779A97-6E51-F9A7-FC4A-7F42387E779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BB7D9320-CE0F-0627-6BFD-3E96D74AAFF0}"/>
              </a:ext>
            </a:extLst>
          </p:cNvPr>
          <p:cNvGrpSpPr/>
          <p:nvPr/>
        </p:nvGrpSpPr>
        <p:grpSpPr>
          <a:xfrm>
            <a:off x="9554900" y="122557"/>
            <a:ext cx="2531424" cy="2387288"/>
            <a:chOff x="4301836" y="1542184"/>
            <a:chExt cx="4242954" cy="4001365"/>
          </a:xfrm>
          <a:solidFill>
            <a:schemeClr val="bg1">
              <a:alpha val="50000"/>
            </a:schemeClr>
          </a:solidFill>
        </p:grpSpPr>
        <p:sp>
          <p:nvSpPr>
            <p:cNvPr id="5" name="Freeform 4">
              <a:extLst>
                <a:ext uri="{FF2B5EF4-FFF2-40B4-BE49-F238E27FC236}">
                  <a16:creationId xmlns:a16="http://schemas.microsoft.com/office/drawing/2014/main" id="{56DDD05A-E963-B0F5-957B-A974B36F5116}"/>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A709C13F-82E5-FF3D-1717-5B7D7156E7FD}"/>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9691514-8A07-9321-C6C4-7B206D2339CC}"/>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AB6B998-5C2F-8099-3346-751965612870}"/>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3FD7A8E-90B5-EC8E-3924-6901CE560BFD}"/>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3611605-C1AD-D0CE-AAF5-5501CA00E668}"/>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51B3129-4EEF-311B-60C6-DB83ED48D155}"/>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5AD7341-8596-2329-C6AE-13CB9BA53CEC}"/>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330CFD6-D63A-A38A-559C-4787C2ABC477}"/>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0BDE014-634D-B004-398D-21EAF87A2751}"/>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67DB8DD-E85A-67AB-B87E-DA0728F312B9}"/>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6B51EF7-436E-62A3-A2DF-F8E742E4F694}"/>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B05B696-554D-D966-DE51-F0837673146B}"/>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B91A23C-E600-6BDC-C3A5-AECA495EB383}"/>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4B7E48D-E526-48DA-0B90-DA52FF6C2304}"/>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148D194-6157-E4C7-53DB-2AEECE350D98}"/>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2855498-2FE6-89E8-400E-E5A7E7520ED1}"/>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E0FEB56-2D31-953A-1212-C14F436C4E39}"/>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CFA261C-3383-6AFC-633E-F58389FC9198}"/>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D2BB2ED-63B5-0191-6060-8797752DBD47}"/>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CF25E78-0568-BD66-E057-629F34F419B5}"/>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5799DA7-87EB-28DF-EA79-BABC91D389D2}"/>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6504022-DB0C-BCBE-784F-38631254B042}"/>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DA9CBA4-9E10-8040-547A-D27F2562BBAF}"/>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D1A1E3F-C4BA-BD0A-4EF0-E82C0A29161D}"/>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57696E7-56F7-263B-85D5-01B7409CF590}"/>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18AA7D4-BDAA-1763-4A21-90F0B86FE33E}"/>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CAAB7AD-9C08-C6E9-5BFC-DD33902668D2}"/>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60561C8-44B8-5295-C0A3-9029579E253A}"/>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76D1B5B-097A-F8C1-5C92-5C1DB034FD3E}"/>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FDDF65D-61BC-7A0A-E6DA-EDF706D78210}"/>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FEF9EE9-4FD6-5827-5225-2C64BCA46782}"/>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FAB0A1B-E12C-E096-1BFE-ECB7B2AD918B}"/>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CC70E8E-2864-3329-A004-D4AEA21ED640}"/>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CA9F6D0-61CA-7684-5134-CAAC8F9A54DE}"/>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E1D3824-7EB1-9E14-7412-A030574F0AD1}"/>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27177C4-9541-2E7D-310E-DCE44738089A}"/>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78F04EB1-16A4-7566-6F12-9CC403ABDFBA}"/>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CF7AA40-32AF-D1BD-6D1B-B291101EBA08}"/>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96F60323-F934-E929-57FD-CBE3FE8C3287}"/>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7BD2E33-9062-9E5F-07C7-6ED48E8CCA12}"/>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B09767A-9383-BCC3-38E4-5C020FF535FE}"/>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44ACED4-8C77-5458-4F25-AF173C05D477}"/>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3720D22-D97C-F9E4-C1A5-368BA346C18A}"/>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A7E445A-10C7-4E0D-E284-04133AF4A26A}"/>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8933EC3-B7FA-A8C4-F25C-1586AFC21272}"/>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063EDE32-5A2F-433C-2EEE-088A8289DDDC}"/>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BA85140-640E-25FF-0C95-E39C77769122}"/>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E25D2917-4E00-E71D-9103-FF5935A9B2AF}"/>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4E118FCF-031A-0866-DE5F-AB88EF08FCC4}"/>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EF06E03-9FAE-3787-4EDB-E13D8713707C}"/>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BC9502EF-45C4-A07D-CEA7-840DF22A3C96}"/>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EA77825A-F98E-5D8A-13BD-9D33A967BB0E}"/>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2CAB9AEF-454F-5E48-32ED-C29165A55BA4}"/>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DA3F41BA-AEEE-6DB3-BA7B-2DE92941115F}"/>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B2B8B2E1-5E68-FE37-0F7D-9D90DAF5C867}"/>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4DB49C2-EF92-EB99-41DA-8CD0B3D35CE5}"/>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ADCFD49E-39AF-4C3A-5056-89CDE1591E92}"/>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7BC421EC-882E-85C5-109A-0EAF4EEA056A}"/>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B749BD4A-D6AE-F12B-AD90-7425ABB0689D}"/>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76F6ADE1-17EB-F861-3C16-7429F2336DF1}"/>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860A7C23-5988-3362-3946-EC2C3080EAE8}"/>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258880AB-9FCB-E1F1-5855-CE64398E6B2A}"/>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D3E837F1-A7CF-48B3-4A79-83F223357660}"/>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EF597956-6E62-9924-919A-5BFD98B0740C}"/>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2A80FE8C-7C0D-8B96-B0B0-BB8C2AB880FE}"/>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BA0C45FC-F56D-E550-3F7D-AB993016CF1D}"/>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43CED1A1-D8C1-C63E-BAD4-7DCA39220E64}"/>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0309B26B-5E67-CAA7-7E5A-F3B0CD2A0D67}"/>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C10F5874-B291-31CA-1D26-CEA11865AD8C}"/>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67082B43-C85F-EFC1-2B03-27FCCFE6D382}"/>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CEC3FD93-E877-FE67-41FF-9165ACAC7A71}"/>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870F5EC2-ECD1-2839-AE9C-E7D3DA67958A}"/>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3CB5FF35-2266-A0DD-6563-FC1990815559}"/>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DCF4174-12B6-8B3F-26DE-A0FB6C589BB1}"/>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E65E1188-2804-40DC-0D5A-5E477D6116C6}"/>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EAB55B78-3103-FF34-A996-6D8F6EDB6A87}"/>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35B0EB8C-8F8E-359B-EA64-E7288F8A52AD}"/>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6804AA94-78B0-E480-DDF2-A5E1583400D6}"/>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4C272B6A-0F5E-C486-B468-9FBDF091AC65}"/>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19050265-A10B-BB8D-32E8-C5B379A1F2CB}"/>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1A3F11F9-90CF-20D3-C596-564A7F4E1213}"/>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0902E516-BF48-B99A-93C1-440D11A42C61}"/>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607E9923-2B7D-6FA0-1ED7-8DF233F73C81}"/>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E94CBDCD-3F41-BE9C-B168-3642D2062FFB}"/>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8F329C1A-B53C-BA15-AD1B-7AEBB70D843B}"/>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F04024F4-0B30-28FA-C336-200202F4DAAD}"/>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2301326-A166-4EF2-2D1D-5C4A4D9F7324}"/>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BD71343-9C67-2D93-0E89-6F6C4D9FC58C}"/>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05036EBB-C386-DC97-CA14-1F8A7EAA91C4}"/>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A1C4D3D1-C26B-17E2-BC77-B8E706B96259}"/>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586A636-ED46-AA88-E8B6-EC1C88C80A01}"/>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64D6A7FC-247B-A68B-9D61-DCA408DF61E1}"/>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E9C444A7-C7D5-65E1-9B4B-7D4D780941AE}"/>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F4EBFE40-31DA-F345-B5A1-8A5E3756D05B}"/>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FE404F4B-C9A9-29CA-7CDA-72078DF98AD5}"/>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CC55A6D3-C164-2D7F-DFC4-BB181A2F05EC}"/>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4247104B-4F71-1087-63AB-CF031654332F}"/>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56C89FAA-0CC8-2B9B-B67C-F66749E99DFC}"/>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B77FA798-66B2-7E9E-A342-2E8648BF1930}"/>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A78256BC-3977-23F7-D640-DA981A7EA2C2}"/>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85FFCEDE-1A02-D5E6-3D0C-EA71974150F0}"/>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7D5C85E3-C4CF-ACB1-2B1F-A35B82CD1297}"/>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9BE0930-1759-0F50-E90A-94A3E6E62338}"/>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D8B5612C-61B1-EB48-5CE8-81FC40E1C83C}"/>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1D73BD21-DAB2-877E-B057-64964E10C755}"/>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25F4723-B353-01AF-1738-A35B23F7215F}"/>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F149E1BF-3F5B-D238-3E81-940C1899F781}"/>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B50C3970-BACB-8DCE-EF96-6E4CE83748C4}"/>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FDDC4396-641A-07AF-2E7F-F52EB54ACFDC}"/>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9353AEC2-0226-F953-2F5A-820697D1988A}"/>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6353F7D9-BF3D-94A9-1BFA-6958575176FB}"/>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1CD121CF-4A72-BFFF-F413-0E90D635E1F9}"/>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1B309577-FDE8-C0EB-AC2B-F72F143E2770}"/>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CF37209A-7107-EFAA-4238-32E5B4FFB209}"/>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48AFD027-29A2-6BD6-1682-B5A0FE5CF33C}"/>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F8E5A84D-DB53-D606-5104-7E6363018787}"/>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EFC7AC7D-7518-A0F1-3362-D378F162E7C0}"/>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A4248FCF-D493-0202-CA8C-9483655B4C49}"/>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27C74556-4AA5-8676-8C7B-EC40F73734D4}"/>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pic>
        <p:nvPicPr>
          <p:cNvPr id="4" name="Picture 3" descr="Abstract white technology background">
            <a:extLst>
              <a:ext uri="{FF2B5EF4-FFF2-40B4-BE49-F238E27FC236}">
                <a16:creationId xmlns:a16="http://schemas.microsoft.com/office/drawing/2014/main" id="{71D7AEC5-350C-41D8-56B3-240E3ECEF19F}"/>
              </a:ext>
            </a:extLst>
          </p:cNvPr>
          <p:cNvPicPr>
            <a:picLocks noChangeAspect="1"/>
          </p:cNvPicPr>
          <p:nvPr/>
        </p:nvPicPr>
        <p:blipFill rotWithShape="1">
          <a:blip r:embed="rId2" cstate="screen">
            <a:alphaModFix amt="43000"/>
            <a:extLst>
              <a:ext uri="{28A0092B-C50C-407E-A947-70E740481C1C}">
                <a14:useLocalDpi xmlns:a14="http://schemas.microsoft.com/office/drawing/2010/main"/>
              </a:ext>
            </a:extLst>
          </a:blip>
          <a:srcRect/>
          <a:stretch/>
        </p:blipFill>
        <p:spPr>
          <a:xfrm>
            <a:off x="-3347" y="0"/>
            <a:ext cx="12195347" cy="6858001"/>
          </a:xfrm>
          <a:prstGeom prst="rect">
            <a:avLst/>
          </a:prstGeom>
        </p:spPr>
      </p:pic>
      <p:graphicFrame>
        <p:nvGraphicFramePr>
          <p:cNvPr id="9" name="Google Shape;173;p34">
            <a:extLst>
              <a:ext uri="{FF2B5EF4-FFF2-40B4-BE49-F238E27FC236}">
                <a16:creationId xmlns:a16="http://schemas.microsoft.com/office/drawing/2014/main" id="{23D61D13-F94D-5950-4116-DE1219C2079F}"/>
              </a:ext>
            </a:extLst>
          </p:cNvPr>
          <p:cNvGraphicFramePr/>
          <p:nvPr>
            <p:extLst>
              <p:ext uri="{D42A27DB-BD31-4B8C-83A1-F6EECF244321}">
                <p14:modId xmlns:p14="http://schemas.microsoft.com/office/powerpoint/2010/main" val="3233764907"/>
              </p:ext>
            </p:extLst>
          </p:nvPr>
        </p:nvGraphicFramePr>
        <p:xfrm>
          <a:off x="271419" y="1124077"/>
          <a:ext cx="11654405" cy="4387721"/>
        </p:xfrm>
        <a:graphic>
          <a:graphicData uri="http://schemas.openxmlformats.org/drawingml/2006/table">
            <a:tbl>
              <a:tblPr>
                <a:noFill/>
              </a:tblPr>
              <a:tblGrid>
                <a:gridCol w="2649581">
                  <a:extLst>
                    <a:ext uri="{9D8B030D-6E8A-4147-A177-3AD203B41FA5}">
                      <a16:colId xmlns:a16="http://schemas.microsoft.com/office/drawing/2014/main" val="20005"/>
                    </a:ext>
                  </a:extLst>
                </a:gridCol>
                <a:gridCol w="9004824">
                  <a:extLst>
                    <a:ext uri="{9D8B030D-6E8A-4147-A177-3AD203B41FA5}">
                      <a16:colId xmlns:a16="http://schemas.microsoft.com/office/drawing/2014/main" val="20006"/>
                    </a:ext>
                  </a:extLst>
                </a:gridCol>
              </a:tblGrid>
              <a:tr h="461225">
                <a:tc>
                  <a:txBody>
                    <a:bodyPr/>
                    <a:lstStyle/>
                    <a:p>
                      <a:pPr marL="0" lvl="0" indent="0" algn="l" rtl="0">
                        <a:spcBef>
                          <a:spcPts val="0"/>
                        </a:spcBef>
                        <a:spcAft>
                          <a:spcPts val="0"/>
                        </a:spcAft>
                        <a:buClr>
                          <a:schemeClr val="dk1"/>
                        </a:buClr>
                        <a:buSzPts val="1100"/>
                        <a:buFont typeface="Arial"/>
                        <a:buNone/>
                      </a:pPr>
                      <a:r>
                        <a:rPr lang="en" sz="1400" b="1" dirty="0">
                          <a:solidFill>
                            <a:schemeClr val="lt1"/>
                          </a:solidFill>
                          <a:latin typeface="Century Gothic" panose="020B0502020202020204" pitchFamily="34" charset="0"/>
                          <a:ea typeface="Inter"/>
                          <a:cs typeface="Inter"/>
                          <a:sym typeface="Inter"/>
                        </a:rPr>
                        <a:t>Time Frame</a:t>
                      </a:r>
                      <a:endParaRPr sz="1400" b="1" dirty="0">
                        <a:solidFill>
                          <a:schemeClr val="lt1"/>
                        </a:solidFill>
                        <a:latin typeface="Century Gothic" panose="020B0502020202020204" pitchFamily="34" charset="0"/>
                        <a:ea typeface="Inter"/>
                        <a:cs typeface="Inter"/>
                        <a:sym typeface="Inter"/>
                      </a:endParaRPr>
                    </a:p>
                  </a:txBody>
                  <a:tcPr marL="182880" marT="91440" marB="91440" anchor="ctr">
                    <a:lnL w="28575"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C6269"/>
                    </a:solidFill>
                  </a:tcPr>
                </a:tc>
                <a:tc>
                  <a:txBody>
                    <a:bodyPr/>
                    <a:lstStyle/>
                    <a:p>
                      <a:pPr marL="0" lvl="0" indent="0" algn="l" rtl="0">
                        <a:spcBef>
                          <a:spcPts val="0"/>
                        </a:spcBef>
                        <a:spcAft>
                          <a:spcPts val="0"/>
                        </a:spcAft>
                        <a:buNone/>
                      </a:pPr>
                      <a:r>
                        <a:rPr lang="en" sz="1400" b="1" dirty="0">
                          <a:solidFill>
                            <a:schemeClr val="lt1"/>
                          </a:solidFill>
                          <a:latin typeface="Century Gothic" panose="020B0502020202020204" pitchFamily="34" charset="0"/>
                          <a:ea typeface="Inter"/>
                          <a:cs typeface="Inter"/>
                          <a:sym typeface="Inter"/>
                        </a:rPr>
                        <a:t>Strategy</a:t>
                      </a:r>
                      <a:endParaRPr sz="1400" b="1" dirty="0">
                        <a:solidFill>
                          <a:schemeClr val="lt1"/>
                        </a:solidFill>
                        <a:latin typeface="Century Gothic" panose="020B0502020202020204" pitchFamily="34" charset="0"/>
                        <a:ea typeface="Inter"/>
                        <a:cs typeface="Inter"/>
                        <a:sym typeface="Inter"/>
                      </a:endParaRPr>
                    </a:p>
                  </a:txBody>
                  <a:tcPr marL="182880"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C6269"/>
                    </a:solidFill>
                  </a:tcPr>
                </a:tc>
                <a:extLst>
                  <a:ext uri="{0D108BD9-81ED-4DB2-BD59-A6C34878D82A}">
                    <a16:rowId xmlns:a16="http://schemas.microsoft.com/office/drawing/2014/main" val="10000"/>
                  </a:ext>
                </a:extLst>
              </a:tr>
              <a:tr h="654416">
                <a:tc>
                  <a:txBody>
                    <a:bodyPr/>
                    <a:lstStyle/>
                    <a:p>
                      <a:pPr algn="l" fontAlgn="b"/>
                      <a:r>
                        <a:rPr lang="en-US" sz="1600" b="0" i="0" u="none" strike="noStrike" dirty="0">
                          <a:solidFill>
                            <a:srgbClr val="3C6269"/>
                          </a:solidFill>
                          <a:effectLst/>
                          <a:latin typeface="Century Gothic" panose="020B0502020202020204" pitchFamily="34" charset="0"/>
                        </a:rPr>
                        <a:t>April – May</a:t>
                      </a:r>
                    </a:p>
                  </a:txBody>
                  <a:tcPr marL="182880" marT="91440" marB="91440" anchor="ctr">
                    <a:lnL w="28575"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alpha val="70000"/>
                      </a:schemeClr>
                    </a:solidFill>
                  </a:tcPr>
                </a:tc>
                <a:tc>
                  <a:txBody>
                    <a:bodyPr/>
                    <a:lstStyle/>
                    <a:p>
                      <a:pPr algn="l" fontAlgn="b"/>
                      <a:r>
                        <a:rPr lang="en-US" sz="1600" b="0" i="0" u="none" strike="noStrike" dirty="0">
                          <a:solidFill>
                            <a:schemeClr val="tx1"/>
                          </a:solidFill>
                          <a:effectLst/>
                          <a:latin typeface="Century Gothic" panose="020B0502020202020204" pitchFamily="34" charset="0"/>
                        </a:rPr>
                        <a:t>Launch and promote video marketing campaigns across all platforms.</a:t>
                      </a:r>
                    </a:p>
                  </a:txBody>
                  <a:tcPr marL="182880"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8DDDE">
                        <a:alpha val="70000"/>
                      </a:srgbClr>
                    </a:solidFill>
                  </a:tcPr>
                </a:tc>
                <a:extLst>
                  <a:ext uri="{0D108BD9-81ED-4DB2-BD59-A6C34878D82A}">
                    <a16:rowId xmlns:a16="http://schemas.microsoft.com/office/drawing/2014/main" val="10002"/>
                  </a:ext>
                </a:extLst>
              </a:tr>
              <a:tr h="654416">
                <a:tc>
                  <a:txBody>
                    <a:bodyPr/>
                    <a:lstStyle/>
                    <a:p>
                      <a:pPr algn="l" fontAlgn="b"/>
                      <a:r>
                        <a:rPr lang="en-US" sz="1600" b="0" i="0" u="none" strike="noStrike" dirty="0">
                          <a:solidFill>
                            <a:srgbClr val="3C6269"/>
                          </a:solidFill>
                          <a:effectLst/>
                          <a:latin typeface="Century Gothic" panose="020B0502020202020204" pitchFamily="34" charset="0"/>
                        </a:rPr>
                        <a:t>June</a:t>
                      </a:r>
                    </a:p>
                  </a:txBody>
                  <a:tcPr marL="182880" marT="91440" marB="91440" anchor="ctr">
                    <a:lnL w="28575"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alpha val="70000"/>
                      </a:schemeClr>
                    </a:solidFill>
                  </a:tcPr>
                </a:tc>
                <a:tc>
                  <a:txBody>
                    <a:bodyPr/>
                    <a:lstStyle/>
                    <a:p>
                      <a:pPr algn="l" fontAlgn="b"/>
                      <a:r>
                        <a:rPr lang="en-US" sz="1600" b="0" i="0" u="none" strike="noStrike" dirty="0">
                          <a:solidFill>
                            <a:schemeClr val="tx1"/>
                          </a:solidFill>
                          <a:effectLst/>
                          <a:latin typeface="Century Gothic" panose="020B0502020202020204" pitchFamily="34" charset="0"/>
                        </a:rPr>
                        <a:t>Introduce customer loyalty program, focusing on high-value customers first.</a:t>
                      </a:r>
                    </a:p>
                  </a:txBody>
                  <a:tcPr marL="182880"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8DDDE">
                        <a:alpha val="70000"/>
                      </a:srgbClr>
                    </a:solidFill>
                  </a:tcPr>
                </a:tc>
                <a:extLst>
                  <a:ext uri="{0D108BD9-81ED-4DB2-BD59-A6C34878D82A}">
                    <a16:rowId xmlns:a16="http://schemas.microsoft.com/office/drawing/2014/main" val="10004"/>
                  </a:ext>
                </a:extLst>
              </a:tr>
              <a:tr h="654416">
                <a:tc>
                  <a:txBody>
                    <a:bodyPr/>
                    <a:lstStyle/>
                    <a:p>
                      <a:pPr algn="l" fontAlgn="b"/>
                      <a:r>
                        <a:rPr lang="en-US" sz="1600" b="0" i="0" u="none" strike="noStrike" dirty="0">
                          <a:solidFill>
                            <a:srgbClr val="3C6269"/>
                          </a:solidFill>
                          <a:effectLst/>
                          <a:latin typeface="Century Gothic" panose="020B0502020202020204" pitchFamily="34" charset="0"/>
                        </a:rPr>
                        <a:t>July – August</a:t>
                      </a:r>
                    </a:p>
                  </a:txBody>
                  <a:tcPr marL="182880" marT="91440" marB="91440" anchor="ctr">
                    <a:lnL w="28575"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alpha val="70000"/>
                      </a:schemeClr>
                    </a:solidFill>
                  </a:tcPr>
                </a:tc>
                <a:tc>
                  <a:txBody>
                    <a:bodyPr/>
                    <a:lstStyle/>
                    <a:p>
                      <a:pPr algn="l" fontAlgn="b"/>
                      <a:r>
                        <a:rPr lang="en-US" sz="1600" b="0" i="0" u="none" strike="noStrike" dirty="0">
                          <a:solidFill>
                            <a:schemeClr val="tx1"/>
                          </a:solidFill>
                          <a:effectLst/>
                          <a:latin typeface="Century Gothic" panose="020B0502020202020204" pitchFamily="34" charset="0"/>
                        </a:rPr>
                        <a:t>Perform market analysis and groundwork for expansion into new countries.</a:t>
                      </a:r>
                    </a:p>
                  </a:txBody>
                  <a:tcPr marL="182880"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8DDDE">
                        <a:alpha val="70000"/>
                      </a:srgbClr>
                    </a:solidFill>
                  </a:tcPr>
                </a:tc>
                <a:extLst>
                  <a:ext uri="{0D108BD9-81ED-4DB2-BD59-A6C34878D82A}">
                    <a16:rowId xmlns:a16="http://schemas.microsoft.com/office/drawing/2014/main" val="10006"/>
                  </a:ext>
                </a:extLst>
              </a:tr>
              <a:tr h="654416">
                <a:tc>
                  <a:txBody>
                    <a:bodyPr/>
                    <a:lstStyle/>
                    <a:p>
                      <a:pPr algn="l" fontAlgn="b"/>
                      <a:r>
                        <a:rPr lang="en-US" sz="1600" b="0" i="0" u="none" strike="noStrike" dirty="0">
                          <a:solidFill>
                            <a:srgbClr val="3C6269"/>
                          </a:solidFill>
                          <a:effectLst/>
                          <a:latin typeface="Century Gothic" panose="020B0502020202020204" pitchFamily="34" charset="0"/>
                        </a:rPr>
                        <a:t>September</a:t>
                      </a:r>
                    </a:p>
                  </a:txBody>
                  <a:tcPr marL="182880" marT="91440" marB="91440" anchor="ctr">
                    <a:lnL w="28575"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alpha val="70000"/>
                      </a:schemeClr>
                    </a:solidFill>
                  </a:tcPr>
                </a:tc>
                <a:tc>
                  <a:txBody>
                    <a:bodyPr/>
                    <a:lstStyle/>
                    <a:p>
                      <a:pPr algn="l" fontAlgn="b"/>
                      <a:r>
                        <a:rPr lang="en-US" sz="1600" b="0" i="0" u="none" strike="noStrike" dirty="0">
                          <a:solidFill>
                            <a:schemeClr val="tx1"/>
                          </a:solidFill>
                          <a:effectLst/>
                          <a:latin typeface="Century Gothic" panose="020B0502020202020204" pitchFamily="34" charset="0"/>
                        </a:rPr>
                        <a:t>Evaluate video marketing campaign performance and adjust strategy accordingly.</a:t>
                      </a:r>
                    </a:p>
                  </a:txBody>
                  <a:tcPr marL="182880"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8DDDE">
                        <a:alpha val="70000"/>
                      </a:srgbClr>
                    </a:solidFill>
                  </a:tcPr>
                </a:tc>
                <a:extLst>
                  <a:ext uri="{0D108BD9-81ED-4DB2-BD59-A6C34878D82A}">
                    <a16:rowId xmlns:a16="http://schemas.microsoft.com/office/drawing/2014/main" val="2913590235"/>
                  </a:ext>
                </a:extLst>
              </a:tr>
              <a:tr h="654416">
                <a:tc>
                  <a:txBody>
                    <a:bodyPr/>
                    <a:lstStyle/>
                    <a:p>
                      <a:pPr algn="l" fontAlgn="b"/>
                      <a:r>
                        <a:rPr lang="en-US" sz="1600" b="0" i="0" u="none" strike="noStrike" dirty="0">
                          <a:solidFill>
                            <a:srgbClr val="3C6269"/>
                          </a:solidFill>
                          <a:effectLst/>
                          <a:latin typeface="Century Gothic" panose="020B0502020202020204" pitchFamily="34" charset="0"/>
                        </a:rPr>
                        <a:t>October – November</a:t>
                      </a:r>
                    </a:p>
                  </a:txBody>
                  <a:tcPr marL="182880" marT="91440" marB="91440" anchor="ctr">
                    <a:lnL w="28575"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alpha val="70000"/>
                      </a:schemeClr>
                    </a:solidFill>
                  </a:tcPr>
                </a:tc>
                <a:tc>
                  <a:txBody>
                    <a:bodyPr/>
                    <a:lstStyle/>
                    <a:p>
                      <a:pPr algn="l" fontAlgn="b"/>
                      <a:r>
                        <a:rPr lang="en-US" sz="1600" b="0" i="0" u="none" strike="noStrike" dirty="0">
                          <a:solidFill>
                            <a:schemeClr val="tx1"/>
                          </a:solidFill>
                          <a:effectLst/>
                          <a:latin typeface="Century Gothic" panose="020B0502020202020204" pitchFamily="34" charset="0"/>
                        </a:rPr>
                        <a:t>Roll out loyalty program to all customer segments.</a:t>
                      </a:r>
                    </a:p>
                  </a:txBody>
                  <a:tcPr marL="182880"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8DDDE">
                        <a:alpha val="70000"/>
                      </a:srgbClr>
                    </a:solidFill>
                  </a:tcPr>
                </a:tc>
                <a:extLst>
                  <a:ext uri="{0D108BD9-81ED-4DB2-BD59-A6C34878D82A}">
                    <a16:rowId xmlns:a16="http://schemas.microsoft.com/office/drawing/2014/main" val="10008"/>
                  </a:ext>
                </a:extLst>
              </a:tr>
              <a:tr h="654416">
                <a:tc>
                  <a:txBody>
                    <a:bodyPr/>
                    <a:lstStyle/>
                    <a:p>
                      <a:pPr algn="l" fontAlgn="b"/>
                      <a:r>
                        <a:rPr lang="en-US" sz="1600" b="0" i="0" u="none" strike="noStrike" dirty="0">
                          <a:solidFill>
                            <a:srgbClr val="3C6269"/>
                          </a:solidFill>
                          <a:effectLst/>
                          <a:latin typeface="Century Gothic" panose="020B0502020202020204" pitchFamily="34" charset="0"/>
                        </a:rPr>
                        <a:t>December</a:t>
                      </a:r>
                    </a:p>
                  </a:txBody>
                  <a:tcPr marL="182880" marT="91440" marB="91440" anchor="ctr">
                    <a:lnL w="28575"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alpha val="70000"/>
                      </a:schemeClr>
                    </a:solidFill>
                  </a:tcPr>
                </a:tc>
                <a:tc>
                  <a:txBody>
                    <a:bodyPr/>
                    <a:lstStyle/>
                    <a:p>
                      <a:pPr algn="l" fontAlgn="b"/>
                      <a:r>
                        <a:rPr lang="en-US" sz="1600" b="0" i="0" u="none" strike="noStrike" dirty="0">
                          <a:solidFill>
                            <a:schemeClr val="tx1"/>
                          </a:solidFill>
                          <a:effectLst/>
                          <a:latin typeface="Century Gothic" panose="020B0502020202020204" pitchFamily="34" charset="0"/>
                        </a:rPr>
                        <a:t>Finalize market entry strategies and begin international expansion.</a:t>
                      </a:r>
                    </a:p>
                  </a:txBody>
                  <a:tcPr marL="182880"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8DDDE">
                        <a:alpha val="70000"/>
                      </a:srgbClr>
                    </a:solidFill>
                  </a:tcPr>
                </a:tc>
                <a:extLst>
                  <a:ext uri="{0D108BD9-81ED-4DB2-BD59-A6C34878D82A}">
                    <a16:rowId xmlns:a16="http://schemas.microsoft.com/office/drawing/2014/main" val="3481456495"/>
                  </a:ext>
                </a:extLst>
              </a:tr>
            </a:tbl>
          </a:graphicData>
        </a:graphic>
      </p:graphicFrame>
      <p:grpSp>
        <p:nvGrpSpPr>
          <p:cNvPr id="37" name="Group 36">
            <a:extLst>
              <a:ext uri="{FF2B5EF4-FFF2-40B4-BE49-F238E27FC236}">
                <a16:creationId xmlns:a16="http://schemas.microsoft.com/office/drawing/2014/main" id="{D3E18185-024A-2FE9-3A98-45A24598746E}"/>
              </a:ext>
            </a:extLst>
          </p:cNvPr>
          <p:cNvGrpSpPr/>
          <p:nvPr/>
        </p:nvGrpSpPr>
        <p:grpSpPr>
          <a:xfrm>
            <a:off x="9923983" y="176967"/>
            <a:ext cx="1683481" cy="1683418"/>
            <a:chOff x="10257158" y="730304"/>
            <a:chExt cx="1683481" cy="1683418"/>
          </a:xfrm>
        </p:grpSpPr>
        <p:sp>
          <p:nvSpPr>
            <p:cNvPr id="15" name="Freeform 14">
              <a:extLst>
                <a:ext uri="{FF2B5EF4-FFF2-40B4-BE49-F238E27FC236}">
                  <a16:creationId xmlns:a16="http://schemas.microsoft.com/office/drawing/2014/main" id="{F93398ED-77E4-DEE3-7B52-2DB89617F276}"/>
                </a:ext>
              </a:extLst>
            </p:cNvPr>
            <p:cNvSpPr/>
            <p:nvPr/>
          </p:nvSpPr>
          <p:spPr>
            <a:xfrm>
              <a:off x="10257158" y="730304"/>
              <a:ext cx="1683481" cy="1683418"/>
            </a:xfrm>
            <a:custGeom>
              <a:avLst/>
              <a:gdLst>
                <a:gd name="connsiteX0" fmla="*/ 529985 w 1076704"/>
                <a:gd name="connsiteY0" fmla="*/ 0 h 1076664"/>
                <a:gd name="connsiteX1" fmla="*/ 65 w 1076704"/>
                <a:gd name="connsiteY1" fmla="*/ 546699 h 1076664"/>
                <a:gd name="connsiteX2" fmla="*/ 538240 w 1076704"/>
                <a:gd name="connsiteY2" fmla="*/ 1076664 h 1076664"/>
                <a:gd name="connsiteX3" fmla="*/ 546719 w 1076704"/>
                <a:gd name="connsiteY3" fmla="*/ 1076619 h 1076664"/>
                <a:gd name="connsiteX4" fmla="*/ 1076639 w 1076704"/>
                <a:gd name="connsiteY4" fmla="*/ 529965 h 1076664"/>
                <a:gd name="connsiteX5" fmla="*/ 529985 w 1076704"/>
                <a:gd name="connsiteY5" fmla="*/ 45 h 107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04" h="1076664">
                  <a:moveTo>
                    <a:pt x="529985" y="0"/>
                  </a:moveTo>
                  <a:cubicBezTo>
                    <a:pt x="233217" y="4621"/>
                    <a:pt x="-4511" y="249841"/>
                    <a:pt x="65" y="546699"/>
                  </a:cubicBezTo>
                  <a:cubicBezTo>
                    <a:pt x="4686" y="840685"/>
                    <a:pt x="245285" y="1076664"/>
                    <a:pt x="538240" y="1076664"/>
                  </a:cubicBezTo>
                  <a:cubicBezTo>
                    <a:pt x="541066" y="1076664"/>
                    <a:pt x="543893" y="1076664"/>
                    <a:pt x="546719" y="1076619"/>
                  </a:cubicBezTo>
                  <a:cubicBezTo>
                    <a:pt x="843487" y="1071998"/>
                    <a:pt x="1081215" y="826778"/>
                    <a:pt x="1076639" y="529965"/>
                  </a:cubicBezTo>
                  <a:cubicBezTo>
                    <a:pt x="1072019" y="233152"/>
                    <a:pt x="825093" y="-3499"/>
                    <a:pt x="529985" y="45"/>
                  </a:cubicBezTo>
                  <a:close/>
                </a:path>
              </a:pathLst>
            </a:custGeom>
            <a:solidFill>
              <a:srgbClr val="CEE3E3"/>
            </a:solidFill>
            <a:ln w="44847" cap="flat">
              <a:noFill/>
              <a:prstDash val="solid"/>
              <a:miter/>
            </a:ln>
            <a:effectLst>
              <a:outerShdw blurRad="50800" dist="38100" dir="8100000" algn="tr" rotWithShape="0">
                <a:prstClr val="black">
                  <a:alpha val="40000"/>
                </a:prstClr>
              </a:outerShdw>
            </a:effectLst>
          </p:spPr>
          <p:txBody>
            <a:bodyPr rtlCol="0" anchor="ctr"/>
            <a:lstStyle/>
            <a:p>
              <a:endParaRPr lang="en-US"/>
            </a:p>
          </p:txBody>
        </p:sp>
        <p:sp>
          <p:nvSpPr>
            <p:cNvPr id="35" name="Freeform 34">
              <a:extLst>
                <a:ext uri="{FF2B5EF4-FFF2-40B4-BE49-F238E27FC236}">
                  <a16:creationId xmlns:a16="http://schemas.microsoft.com/office/drawing/2014/main" id="{D23DA57E-9637-01D9-F741-154A13AF5533}"/>
                </a:ext>
              </a:extLst>
            </p:cNvPr>
            <p:cNvSpPr/>
            <p:nvPr/>
          </p:nvSpPr>
          <p:spPr>
            <a:xfrm>
              <a:off x="10257158" y="730304"/>
              <a:ext cx="1683481" cy="1683418"/>
            </a:xfrm>
            <a:custGeom>
              <a:avLst/>
              <a:gdLst>
                <a:gd name="connsiteX0" fmla="*/ 529985 w 1076704"/>
                <a:gd name="connsiteY0" fmla="*/ 0 h 1076664"/>
                <a:gd name="connsiteX1" fmla="*/ 65 w 1076704"/>
                <a:gd name="connsiteY1" fmla="*/ 546699 h 1076664"/>
                <a:gd name="connsiteX2" fmla="*/ 538240 w 1076704"/>
                <a:gd name="connsiteY2" fmla="*/ 1076664 h 1076664"/>
                <a:gd name="connsiteX3" fmla="*/ 546719 w 1076704"/>
                <a:gd name="connsiteY3" fmla="*/ 1076619 h 1076664"/>
                <a:gd name="connsiteX4" fmla="*/ 1076639 w 1076704"/>
                <a:gd name="connsiteY4" fmla="*/ 529965 h 1076664"/>
                <a:gd name="connsiteX5" fmla="*/ 529985 w 1076704"/>
                <a:gd name="connsiteY5" fmla="*/ 45 h 107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04" h="1076664">
                  <a:moveTo>
                    <a:pt x="529985" y="0"/>
                  </a:moveTo>
                  <a:cubicBezTo>
                    <a:pt x="233217" y="4621"/>
                    <a:pt x="-4511" y="249841"/>
                    <a:pt x="65" y="546699"/>
                  </a:cubicBezTo>
                  <a:cubicBezTo>
                    <a:pt x="4686" y="840685"/>
                    <a:pt x="245285" y="1076664"/>
                    <a:pt x="538240" y="1076664"/>
                  </a:cubicBezTo>
                  <a:cubicBezTo>
                    <a:pt x="541066" y="1076664"/>
                    <a:pt x="543893" y="1076664"/>
                    <a:pt x="546719" y="1076619"/>
                  </a:cubicBezTo>
                  <a:cubicBezTo>
                    <a:pt x="843487" y="1071998"/>
                    <a:pt x="1081215" y="826778"/>
                    <a:pt x="1076639" y="529965"/>
                  </a:cubicBezTo>
                  <a:cubicBezTo>
                    <a:pt x="1072019" y="233152"/>
                    <a:pt x="825093" y="-3499"/>
                    <a:pt x="529985" y="45"/>
                  </a:cubicBezTo>
                  <a:close/>
                </a:path>
              </a:pathLst>
            </a:custGeom>
            <a:solidFill>
              <a:srgbClr val="CEE3E3"/>
            </a:solidFill>
            <a:ln w="44847" cap="flat">
              <a:noFill/>
              <a:prstDash val="solid"/>
              <a:miter/>
            </a:ln>
            <a:effectLst>
              <a:innerShdw blurRad="63500" dist="50800" dir="18900000">
                <a:prstClr val="black">
                  <a:alpha val="50000"/>
                </a:prstClr>
              </a:innerShdw>
            </a:effectLst>
          </p:spPr>
          <p:txBody>
            <a:bodyPr rtlCol="0" anchor="ctr"/>
            <a:lstStyle/>
            <a:p>
              <a:endParaRPr lang="en-US"/>
            </a:p>
          </p:txBody>
        </p:sp>
        <p:pic>
          <p:nvPicPr>
            <p:cNvPr id="10" name="Graphic 9">
              <a:extLst>
                <a:ext uri="{FF2B5EF4-FFF2-40B4-BE49-F238E27FC236}">
                  <a16:creationId xmlns:a16="http://schemas.microsoft.com/office/drawing/2014/main" id="{C383EBE4-1076-5A5A-93DB-75962EF99C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2025" y="1115140"/>
              <a:ext cx="913746" cy="913746"/>
            </a:xfrm>
            <a:prstGeom prst="rect">
              <a:avLst/>
            </a:prstGeom>
          </p:spPr>
        </p:pic>
      </p:grpSp>
      <p:grpSp>
        <p:nvGrpSpPr>
          <p:cNvPr id="6" name="Graphic 103">
            <a:extLst>
              <a:ext uri="{FF2B5EF4-FFF2-40B4-BE49-F238E27FC236}">
                <a16:creationId xmlns:a16="http://schemas.microsoft.com/office/drawing/2014/main" id="{0488795E-8B63-8CD8-9353-6103358A4848}"/>
              </a:ext>
            </a:extLst>
          </p:cNvPr>
          <p:cNvGrpSpPr/>
          <p:nvPr/>
        </p:nvGrpSpPr>
        <p:grpSpPr>
          <a:xfrm>
            <a:off x="10087834" y="6017741"/>
            <a:ext cx="1830753" cy="688449"/>
            <a:chOff x="4664749" y="2924175"/>
            <a:chExt cx="2897433" cy="1089571"/>
          </a:xfrm>
          <a:gradFill>
            <a:gsLst>
              <a:gs pos="37000">
                <a:schemeClr val="bg2">
                  <a:lumMod val="50000"/>
                </a:schemeClr>
              </a:gs>
              <a:gs pos="100000">
                <a:schemeClr val="bg2">
                  <a:lumMod val="75000"/>
                </a:schemeClr>
              </a:gs>
            </a:gsLst>
            <a:lin ang="5400000" scaled="0"/>
          </a:gradFill>
          <a:effectLst/>
        </p:grpSpPr>
        <p:sp>
          <p:nvSpPr>
            <p:cNvPr id="14" name="Freeform 13">
              <a:extLst>
                <a:ext uri="{FF2B5EF4-FFF2-40B4-BE49-F238E27FC236}">
                  <a16:creationId xmlns:a16="http://schemas.microsoft.com/office/drawing/2014/main" id="{291FD1BA-D521-B78B-1A43-FF8A08C07D19}"/>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16" name="Freeform 15">
              <a:extLst>
                <a:ext uri="{FF2B5EF4-FFF2-40B4-BE49-F238E27FC236}">
                  <a16:creationId xmlns:a16="http://schemas.microsoft.com/office/drawing/2014/main" id="{C18BA000-D616-9445-7286-1705F4F5D6E4}"/>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38" name="Freeform 37">
              <a:extLst>
                <a:ext uri="{FF2B5EF4-FFF2-40B4-BE49-F238E27FC236}">
                  <a16:creationId xmlns:a16="http://schemas.microsoft.com/office/drawing/2014/main" id="{15A69248-0BFA-749A-2B3B-905C83E46BF8}"/>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2" name="TextBox 1">
            <a:extLst>
              <a:ext uri="{FF2B5EF4-FFF2-40B4-BE49-F238E27FC236}">
                <a16:creationId xmlns:a16="http://schemas.microsoft.com/office/drawing/2014/main" id="{5FFBD5B4-958D-9E18-6777-FA9572F848B2}"/>
              </a:ext>
            </a:extLst>
          </p:cNvPr>
          <p:cNvSpPr txBox="1"/>
          <p:nvPr/>
        </p:nvSpPr>
        <p:spPr>
          <a:xfrm>
            <a:off x="175217" y="311112"/>
            <a:ext cx="5590583" cy="523220"/>
          </a:xfrm>
          <a:prstGeom prst="rect">
            <a:avLst/>
          </a:prstGeom>
          <a:noFill/>
          <a:effectLst/>
        </p:spPr>
        <p:txBody>
          <a:bodyPr wrap="square" rtlCol="0">
            <a:spAutoFit/>
          </a:bodyPr>
          <a:lstStyle/>
          <a:p>
            <a:r>
              <a:rPr lang="en-US" sz="2800" i="0" u="none" strike="noStrike" spc="300" dirty="0">
                <a:solidFill>
                  <a:srgbClr val="3C6269"/>
                </a:solidFill>
                <a:effectLst/>
                <a:latin typeface="Century Gothic" panose="020B0502020202020204" pitchFamily="34" charset="0"/>
              </a:rPr>
              <a:t>STRATEGIC ROADMAP</a:t>
            </a:r>
            <a:endParaRPr lang="en-US" sz="2800" spc="300" dirty="0">
              <a:solidFill>
                <a:srgbClr val="3C6269"/>
              </a:solidFill>
              <a:latin typeface="Century Gothic" panose="020B0502020202020204" pitchFamily="34" charset="0"/>
            </a:endParaRPr>
          </a:p>
        </p:txBody>
      </p:sp>
    </p:spTree>
    <p:extLst>
      <p:ext uri="{BB962C8B-B14F-4D97-AF65-F5344CB8AC3E}">
        <p14:creationId xmlns:p14="http://schemas.microsoft.com/office/powerpoint/2010/main" val="629924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pic>
        <p:nvPicPr>
          <p:cNvPr id="4" name="Picture 3" descr="Architects working on a blueprint">
            <a:extLst>
              <a:ext uri="{FF2B5EF4-FFF2-40B4-BE49-F238E27FC236}">
                <a16:creationId xmlns:a16="http://schemas.microsoft.com/office/drawing/2014/main" id="{3BA23969-60C1-ADA8-3BE7-4A8B49471D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3429000"/>
          </a:xfrm>
          <a:prstGeom prst="rect">
            <a:avLst/>
          </a:prstGeom>
          <a:effectLst>
            <a:outerShdw blurRad="204998" dist="38100" dir="5400000" algn="t" rotWithShape="0">
              <a:prstClr val="black">
                <a:alpha val="40000"/>
              </a:prstClr>
            </a:outerShdw>
          </a:effectLst>
        </p:spPr>
      </p:pic>
      <p:grpSp>
        <p:nvGrpSpPr>
          <p:cNvPr id="15" name="Group 14">
            <a:extLst>
              <a:ext uri="{FF2B5EF4-FFF2-40B4-BE49-F238E27FC236}">
                <a16:creationId xmlns:a16="http://schemas.microsoft.com/office/drawing/2014/main" id="{D1A0077A-2F00-E5E9-E39D-A5F138FBC589}"/>
              </a:ext>
            </a:extLst>
          </p:cNvPr>
          <p:cNvGrpSpPr/>
          <p:nvPr/>
        </p:nvGrpSpPr>
        <p:grpSpPr>
          <a:xfrm>
            <a:off x="9554900" y="122557"/>
            <a:ext cx="2531424" cy="2387288"/>
            <a:chOff x="4301836" y="1542184"/>
            <a:chExt cx="4242954" cy="4001365"/>
          </a:xfrm>
          <a:solidFill>
            <a:schemeClr val="bg1">
              <a:alpha val="50000"/>
            </a:schemeClr>
          </a:solidFill>
        </p:grpSpPr>
        <p:sp>
          <p:nvSpPr>
            <p:cNvPr id="16" name="Freeform 15">
              <a:extLst>
                <a:ext uri="{FF2B5EF4-FFF2-40B4-BE49-F238E27FC236}">
                  <a16:creationId xmlns:a16="http://schemas.microsoft.com/office/drawing/2014/main" id="{3433DE34-058C-D9FB-71FE-3965ACEF3F13}"/>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B512C32-DEE8-5FF8-6ECE-0FBE98151222}"/>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75434A0-CDBD-C1ED-F360-42E8C028BEC3}"/>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8D17D80-DB15-AF86-9C3F-9D122A6CAF89}"/>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2C5B5FC-4E61-2AE0-AC99-D3CB269D9CC7}"/>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4DAB5C1-0061-A552-B881-5F42E2318F9B}"/>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F164EAE-5854-B9A7-DDB7-4357EC4CEE36}"/>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E8A004B-8AAD-9E10-E79E-6E00A238DF96}"/>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5F1ED09-9A1E-90DD-C314-57F70A5E269F}"/>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D71FC6A-4402-84D1-05C6-9CCAFB4B65ED}"/>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65CA804-ED05-2EEA-F697-C84CE3216865}"/>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B02245A-AC4C-9352-DF12-8A1836955BEF}"/>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19431E5-79A9-8209-FD25-0A251F598226}"/>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8452D89-C248-250C-3F78-6854851A0F60}"/>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5681D68-2BA0-19AC-5ECB-40798F95E2D2}"/>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3CBBBE2-0E93-050F-F1F0-03D78A21FA92}"/>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2F618DA-E54E-18B3-C287-01D2ECB30A16}"/>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FAD20A9-20F9-1AF9-6F9B-26F0F2A973F1}"/>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CBDF598-AE8D-7977-D3D1-442749741E70}"/>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8AC9AF1-593B-3DCF-1090-7CB47EC0DEE1}"/>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71B2812-9024-10EC-3ADC-1D9BEB4C9D23}"/>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5DEB004-E6D5-FDF3-2D34-E9D222C322EB}"/>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544C74B-1CB6-DD07-7B17-B32391C7C3B3}"/>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6703628F-3A55-19E1-44A6-D36B43575537}"/>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BEA7508-C4B0-0376-A27E-02C19E7C8988}"/>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9A1D448-A039-B20C-DEF6-F3992E15154D}"/>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B2E72C4-F940-E8B4-96B9-D8B8BA398367}"/>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02B336B-1309-3BA7-3078-3944A8E3FFB0}"/>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C1B56AB-011A-0FFE-19C2-A7724F54AB49}"/>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EB32BE0-9CFD-99F4-7CF4-88DA01DBB538}"/>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001A98F-0CAE-1412-0031-96B290F1473D}"/>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DF73AAD-9B85-005C-830E-12D6E47C8C32}"/>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177D940-3811-AD78-415B-F216D18BBB06}"/>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9DFF5A0-16A3-A74D-202D-411A817B5F3B}"/>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B97096A-7780-635F-36D7-92CB53E21C6B}"/>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F6FE602-C7DF-10E8-23BD-E0C5A9AE2A6E}"/>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C656755-265D-67EE-EC8C-BF6C77D877DB}"/>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3A6398F-CEB1-08EC-3C97-A4C331FA3FF7}"/>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5932C83-FC55-117B-311E-0A6C72DAEC0C}"/>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7A91D7D-279E-33F6-54C9-6D8F699D0025}"/>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8A170CB-6AF5-EFB3-CEDA-35B655497AC2}"/>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E84E462D-27C0-0482-69A8-AC6B1FE1749E}"/>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D0CD92-BCE7-A295-A1F7-AD39C0092AA7}"/>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02D4DA7-0AC6-5C5E-64BE-E89084F42842}"/>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8" name="Freeform 447">
              <a:extLst>
                <a:ext uri="{FF2B5EF4-FFF2-40B4-BE49-F238E27FC236}">
                  <a16:creationId xmlns:a16="http://schemas.microsoft.com/office/drawing/2014/main" id="{6F848213-B480-5FC5-30F6-DDC5A8B3ED98}"/>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9" name="Freeform 448">
              <a:extLst>
                <a:ext uri="{FF2B5EF4-FFF2-40B4-BE49-F238E27FC236}">
                  <a16:creationId xmlns:a16="http://schemas.microsoft.com/office/drawing/2014/main" id="{DF16D3BF-FFA4-4C3B-0926-4B72D13C2E92}"/>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BD2FECDE-B582-213E-4926-28CC3B44E679}"/>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98546390-2B35-0203-F959-63271FF91DA1}"/>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2C729751-F65C-2E0C-0B28-5CC6C4C977E0}"/>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9B3BAD2C-50ED-5E55-EE5F-16D20BD1AB35}"/>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C1EDB99B-8D63-C7B9-8EFB-1A6FE3305DF2}"/>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5" name="Freeform 454">
              <a:extLst>
                <a:ext uri="{FF2B5EF4-FFF2-40B4-BE49-F238E27FC236}">
                  <a16:creationId xmlns:a16="http://schemas.microsoft.com/office/drawing/2014/main" id="{93EC28D4-9DD0-BD17-E8F5-23301AF81477}"/>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6" name="Freeform 455">
              <a:extLst>
                <a:ext uri="{FF2B5EF4-FFF2-40B4-BE49-F238E27FC236}">
                  <a16:creationId xmlns:a16="http://schemas.microsoft.com/office/drawing/2014/main" id="{996FAD34-774F-EB6F-2253-6D0F8C905A09}"/>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DA0204FE-43D9-B6AC-A5E4-C9127F60C716}"/>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B4EC9268-AE29-E0E0-6004-C8A40F889537}"/>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9D4B73F8-790B-927A-99A2-9C543A888C60}"/>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25C55F19-7AD4-2A64-B528-4D9ADA7E7E18}"/>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C6428B8C-B8C4-1103-8F6F-57ACB938020B}"/>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941E20AB-752D-00FD-264E-D90192B77AEC}"/>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D1ADEC31-812D-6863-2DEC-C34A6BD82409}"/>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E1C233E7-EC8A-089D-540E-B1AA9972C412}"/>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35639B75-CCA0-394C-9CCC-995D30675094}"/>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11BF0AFB-79CC-58D4-A52A-6E63C10EC5AF}"/>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FC8AD2C7-F071-3F91-B7F8-1BA0F82EB408}"/>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A96B978D-F31F-4F3A-E3FB-FFCFF31BA4D7}"/>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9" name="Freeform 468">
              <a:extLst>
                <a:ext uri="{FF2B5EF4-FFF2-40B4-BE49-F238E27FC236}">
                  <a16:creationId xmlns:a16="http://schemas.microsoft.com/office/drawing/2014/main" id="{703A3BED-68F5-A3B4-FC84-372A21084699}"/>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0" name="Freeform 469">
              <a:extLst>
                <a:ext uri="{FF2B5EF4-FFF2-40B4-BE49-F238E27FC236}">
                  <a16:creationId xmlns:a16="http://schemas.microsoft.com/office/drawing/2014/main" id="{9B053E0C-235F-9466-9415-19977F762443}"/>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1" name="Freeform 470">
              <a:extLst>
                <a:ext uri="{FF2B5EF4-FFF2-40B4-BE49-F238E27FC236}">
                  <a16:creationId xmlns:a16="http://schemas.microsoft.com/office/drawing/2014/main" id="{64FE72D5-12DD-7083-58A1-2CFC7360CA5A}"/>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2" name="Freeform 471">
              <a:extLst>
                <a:ext uri="{FF2B5EF4-FFF2-40B4-BE49-F238E27FC236}">
                  <a16:creationId xmlns:a16="http://schemas.microsoft.com/office/drawing/2014/main" id="{0AC5E28F-2EC6-9BFB-A92E-C6F67569F823}"/>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3" name="Freeform 472">
              <a:extLst>
                <a:ext uri="{FF2B5EF4-FFF2-40B4-BE49-F238E27FC236}">
                  <a16:creationId xmlns:a16="http://schemas.microsoft.com/office/drawing/2014/main" id="{8EA0532F-FD09-35A4-F4C1-15E35EC9F108}"/>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4" name="Freeform 473">
              <a:extLst>
                <a:ext uri="{FF2B5EF4-FFF2-40B4-BE49-F238E27FC236}">
                  <a16:creationId xmlns:a16="http://schemas.microsoft.com/office/drawing/2014/main" id="{A36C6A11-2DCE-FD97-1388-639718BF7D56}"/>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928B3B0A-F823-96B1-0B61-902977239610}"/>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4D5A44A5-5C5A-7F55-7C30-65B6B67CE617}"/>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07A841B4-810D-60D3-C266-AA7A4AFE4107}"/>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4C19FE1A-1F9B-7D78-D56D-6B225138A3F8}"/>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C7C0E570-77E0-731B-6BB2-8FA4FF1D5ED9}"/>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F01869B6-4169-FAEF-B334-79DDFC403CD5}"/>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D12E53A2-7B02-FE2B-D5FC-617F3BB40AFD}"/>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22935C40-0F7C-0ADC-DE82-567D0D6B8495}"/>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15AC15F0-9AB3-67AA-C482-9F15585B59FA}"/>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72AAD7D0-18B8-F55B-B568-741F85BA6943}"/>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8726976A-E214-40DE-C31A-68721B0739A8}"/>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5DB67EEB-58D5-DB70-C7AB-153D36BF9D73}"/>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4BF3CE7F-D383-C296-12BB-8B0A03CAE209}"/>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1" name="Freeform 490">
              <a:extLst>
                <a:ext uri="{FF2B5EF4-FFF2-40B4-BE49-F238E27FC236}">
                  <a16:creationId xmlns:a16="http://schemas.microsoft.com/office/drawing/2014/main" id="{DB605D06-D700-5FF4-F1B9-4940024BBBAE}"/>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2" name="Freeform 491">
              <a:extLst>
                <a:ext uri="{FF2B5EF4-FFF2-40B4-BE49-F238E27FC236}">
                  <a16:creationId xmlns:a16="http://schemas.microsoft.com/office/drawing/2014/main" id="{3A7B82AA-317A-A95F-C923-A93BEDC3BDEF}"/>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64771929-AA25-2842-6FB6-7F946E1C8DCA}"/>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21FD715D-73D8-45AF-A7A0-B57D849A9728}"/>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5" name="Freeform 494">
              <a:extLst>
                <a:ext uri="{FF2B5EF4-FFF2-40B4-BE49-F238E27FC236}">
                  <a16:creationId xmlns:a16="http://schemas.microsoft.com/office/drawing/2014/main" id="{EDE3104F-87CB-135E-2C36-8EFC733CDBBC}"/>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6" name="Freeform 495">
              <a:extLst>
                <a:ext uri="{FF2B5EF4-FFF2-40B4-BE49-F238E27FC236}">
                  <a16:creationId xmlns:a16="http://schemas.microsoft.com/office/drawing/2014/main" id="{CFACC2D4-4027-32BF-8169-5A993BC08096}"/>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7" name="Freeform 496">
              <a:extLst>
                <a:ext uri="{FF2B5EF4-FFF2-40B4-BE49-F238E27FC236}">
                  <a16:creationId xmlns:a16="http://schemas.microsoft.com/office/drawing/2014/main" id="{1EDECE61-A205-DFAA-EC86-70C2886123BD}"/>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8" name="Freeform 497">
              <a:extLst>
                <a:ext uri="{FF2B5EF4-FFF2-40B4-BE49-F238E27FC236}">
                  <a16:creationId xmlns:a16="http://schemas.microsoft.com/office/drawing/2014/main" id="{EC48FD11-488B-D39D-A8CD-4AD4C3495E5B}"/>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9" name="Freeform 498">
              <a:extLst>
                <a:ext uri="{FF2B5EF4-FFF2-40B4-BE49-F238E27FC236}">
                  <a16:creationId xmlns:a16="http://schemas.microsoft.com/office/drawing/2014/main" id="{212EF9CB-C229-EBFF-B928-BAA50E96F381}"/>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0" name="Freeform 499">
              <a:extLst>
                <a:ext uri="{FF2B5EF4-FFF2-40B4-BE49-F238E27FC236}">
                  <a16:creationId xmlns:a16="http://schemas.microsoft.com/office/drawing/2014/main" id="{D15311EC-62B1-FE50-419F-591F6C61279F}"/>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1" name="Freeform 500">
              <a:extLst>
                <a:ext uri="{FF2B5EF4-FFF2-40B4-BE49-F238E27FC236}">
                  <a16:creationId xmlns:a16="http://schemas.microsoft.com/office/drawing/2014/main" id="{A64985FE-3AFB-D221-A076-8AE057BABB96}"/>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2" name="Freeform 501">
              <a:extLst>
                <a:ext uri="{FF2B5EF4-FFF2-40B4-BE49-F238E27FC236}">
                  <a16:creationId xmlns:a16="http://schemas.microsoft.com/office/drawing/2014/main" id="{3FCC9BAA-996B-F989-069E-F56B1F87C62F}"/>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3" name="Freeform 502">
              <a:extLst>
                <a:ext uri="{FF2B5EF4-FFF2-40B4-BE49-F238E27FC236}">
                  <a16:creationId xmlns:a16="http://schemas.microsoft.com/office/drawing/2014/main" id="{6986D288-3835-9779-A567-5FD7270E25C4}"/>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4" name="Freeform 503">
              <a:extLst>
                <a:ext uri="{FF2B5EF4-FFF2-40B4-BE49-F238E27FC236}">
                  <a16:creationId xmlns:a16="http://schemas.microsoft.com/office/drawing/2014/main" id="{2429526D-01B4-77DD-2113-E2DBB5CEB1E6}"/>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5" name="Freeform 504">
              <a:extLst>
                <a:ext uri="{FF2B5EF4-FFF2-40B4-BE49-F238E27FC236}">
                  <a16:creationId xmlns:a16="http://schemas.microsoft.com/office/drawing/2014/main" id="{0627D1B3-FA86-5C95-5434-A4A15E611101}"/>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7618DF58-A6A7-9229-AA94-9A5176A6C5FE}"/>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7" name="Freeform 506">
              <a:extLst>
                <a:ext uri="{FF2B5EF4-FFF2-40B4-BE49-F238E27FC236}">
                  <a16:creationId xmlns:a16="http://schemas.microsoft.com/office/drawing/2014/main" id="{FD6B9C1A-D25B-1F58-54CF-768B4F463418}"/>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8" name="Freeform 507">
              <a:extLst>
                <a:ext uri="{FF2B5EF4-FFF2-40B4-BE49-F238E27FC236}">
                  <a16:creationId xmlns:a16="http://schemas.microsoft.com/office/drawing/2014/main" id="{30A44F49-E4A5-8EF0-5FDE-3D66C97E4845}"/>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9" name="Freeform 508">
              <a:extLst>
                <a:ext uri="{FF2B5EF4-FFF2-40B4-BE49-F238E27FC236}">
                  <a16:creationId xmlns:a16="http://schemas.microsoft.com/office/drawing/2014/main" id="{03CBCABA-9DB7-6A20-6431-3DF763981122}"/>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0" name="Freeform 509">
              <a:extLst>
                <a:ext uri="{FF2B5EF4-FFF2-40B4-BE49-F238E27FC236}">
                  <a16:creationId xmlns:a16="http://schemas.microsoft.com/office/drawing/2014/main" id="{2C31E389-2B62-481A-8D9B-DA1F6E189712}"/>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1" name="Freeform 510">
              <a:extLst>
                <a:ext uri="{FF2B5EF4-FFF2-40B4-BE49-F238E27FC236}">
                  <a16:creationId xmlns:a16="http://schemas.microsoft.com/office/drawing/2014/main" id="{FCC4BBDB-DEAA-435B-7E59-9DE57FB12E7D}"/>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2D942718-E69D-2F02-BF98-A307F8802F7D}"/>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BA3A34E-B814-4644-A726-5B0F421D135A}"/>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1CE9CFCB-225D-50D0-8D59-EB7F5CCF267D}"/>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989A3FA6-16FB-0181-A0AD-6ABB5EF494E4}"/>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74A30F00-4369-D420-6EFB-FEA396D417EF}"/>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9294EFE2-6540-0C51-F6EB-0BC320B4AA2C}"/>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61E5390-A1B5-1CBD-75A6-E73BBEE8681B}"/>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0ACA0221-8222-A312-0DEE-B2A604A68C68}"/>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7E1B59D7-BA31-D15A-67AB-9F8B38AA6075}"/>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DB1776D1-18D5-06E5-AB43-7ED7B5D32381}"/>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AF02F11B-2468-97B2-45AE-66489033AF25}"/>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75A839A5-220A-AFE0-471A-4A00FEEB96FF}"/>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0D9138DA-E803-498D-CFBC-4DDCE46F398A}"/>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E8A4F915-7B6C-C2AA-D597-C470F33AF426}"/>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F06A44D9-7E52-7B54-039D-383D5B5DB509}"/>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pic>
        <p:nvPicPr>
          <p:cNvPr id="6" name="Picture 5">
            <a:extLst>
              <a:ext uri="{FF2B5EF4-FFF2-40B4-BE49-F238E27FC236}">
                <a16:creationId xmlns:a16="http://schemas.microsoft.com/office/drawing/2014/main" id="{FC6AE697-099B-A299-7FB8-79A09E670E4A}"/>
              </a:ext>
            </a:extLst>
          </p:cNvPr>
          <p:cNvPicPr>
            <a:picLocks noChangeAspect="1"/>
          </p:cNvPicPr>
          <p:nvPr/>
        </p:nvPicPr>
        <p:blipFill>
          <a:blip r:embed="rId4">
            <a:alphaModFix amt="84000"/>
          </a:blip>
          <a:stretch>
            <a:fillRect/>
          </a:stretch>
        </p:blipFill>
        <p:spPr>
          <a:xfrm>
            <a:off x="8511727" y="4030660"/>
            <a:ext cx="3228979" cy="1716577"/>
          </a:xfrm>
          <a:prstGeom prst="rect">
            <a:avLst/>
          </a:prstGeom>
        </p:spPr>
      </p:pic>
      <p:sp>
        <p:nvSpPr>
          <p:cNvPr id="7" name="TextBox 6">
            <a:extLst>
              <a:ext uri="{FF2B5EF4-FFF2-40B4-BE49-F238E27FC236}">
                <a16:creationId xmlns:a16="http://schemas.microsoft.com/office/drawing/2014/main" id="{97AE74BB-063C-C29F-7ACE-2278DB7DE13B}"/>
              </a:ext>
            </a:extLst>
          </p:cNvPr>
          <p:cNvSpPr txBox="1"/>
          <p:nvPr/>
        </p:nvSpPr>
        <p:spPr>
          <a:xfrm>
            <a:off x="249647" y="311112"/>
            <a:ext cx="6443253" cy="584775"/>
          </a:xfrm>
          <a:prstGeom prst="rect">
            <a:avLst/>
          </a:prstGeom>
          <a:noFill/>
          <a:effectLst/>
        </p:spPr>
        <p:txBody>
          <a:bodyPr wrap="square" rtlCol="0">
            <a:spAutoFit/>
          </a:bodyPr>
          <a:lstStyle/>
          <a:p>
            <a:r>
              <a:rPr lang="en-US" sz="3200" i="0" u="none" strike="noStrike" dirty="0">
                <a:solidFill>
                  <a:schemeClr val="bg1"/>
                </a:solidFill>
                <a:effectLst>
                  <a:outerShdw blurRad="50800" dist="38100" dir="8100000" algn="tr" rotWithShape="0">
                    <a:prstClr val="black">
                      <a:alpha val="40000"/>
                    </a:prstClr>
                  </a:outerShdw>
                </a:effectLst>
                <a:latin typeface="Century Gothic" panose="020B0502020202020204" pitchFamily="34" charset="0"/>
              </a:rPr>
              <a:t>Action Plan</a:t>
            </a:r>
            <a:endParaRPr lang="en-US" sz="3200" dirty="0">
              <a:solidFill>
                <a:schemeClr val="bg1"/>
              </a:solidFill>
              <a:effectLst>
                <a:outerShdw blurRad="50800" dist="38100" dir="8100000" algn="tr" rotWithShape="0">
                  <a:prstClr val="black">
                    <a:alpha val="40000"/>
                  </a:prstClr>
                </a:outerShdw>
              </a:effectLst>
              <a:latin typeface="Century Gothic" panose="020B0502020202020204" pitchFamily="34" charset="0"/>
            </a:endParaRPr>
          </a:p>
        </p:txBody>
      </p:sp>
      <p:grpSp>
        <p:nvGrpSpPr>
          <p:cNvPr id="30" name="Graphic 103">
            <a:extLst>
              <a:ext uri="{FF2B5EF4-FFF2-40B4-BE49-F238E27FC236}">
                <a16:creationId xmlns:a16="http://schemas.microsoft.com/office/drawing/2014/main" id="{7DC8161E-1111-D3CC-9BCC-54F16CEC5783}"/>
              </a:ext>
            </a:extLst>
          </p:cNvPr>
          <p:cNvGrpSpPr/>
          <p:nvPr/>
        </p:nvGrpSpPr>
        <p:grpSpPr>
          <a:xfrm>
            <a:off x="10087834" y="6017741"/>
            <a:ext cx="1830753" cy="688449"/>
            <a:chOff x="4664749" y="2924175"/>
            <a:chExt cx="2897433" cy="1089571"/>
          </a:xfrm>
          <a:gradFill>
            <a:gsLst>
              <a:gs pos="37000">
                <a:schemeClr val="bg2">
                  <a:lumMod val="50000"/>
                </a:schemeClr>
              </a:gs>
              <a:gs pos="100000">
                <a:schemeClr val="bg2">
                  <a:lumMod val="75000"/>
                </a:schemeClr>
              </a:gs>
            </a:gsLst>
            <a:lin ang="5400000" scaled="0"/>
          </a:gradFill>
        </p:grpSpPr>
        <p:sp>
          <p:nvSpPr>
            <p:cNvPr id="31" name="Freeform 30">
              <a:extLst>
                <a:ext uri="{FF2B5EF4-FFF2-40B4-BE49-F238E27FC236}">
                  <a16:creationId xmlns:a16="http://schemas.microsoft.com/office/drawing/2014/main" id="{C076ED99-15C8-8DA9-64A1-B9D74C5072DF}"/>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33" name="Freeform 32">
              <a:extLst>
                <a:ext uri="{FF2B5EF4-FFF2-40B4-BE49-F238E27FC236}">
                  <a16:creationId xmlns:a16="http://schemas.microsoft.com/office/drawing/2014/main" id="{F7B47569-DA12-0B5B-9E16-86320A4A1EBB}"/>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476" name="Freeform 475">
              <a:extLst>
                <a:ext uri="{FF2B5EF4-FFF2-40B4-BE49-F238E27FC236}">
                  <a16:creationId xmlns:a16="http://schemas.microsoft.com/office/drawing/2014/main" id="{4879DEE8-7761-A45A-9DF0-19E4F0B5FE70}"/>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478" name="TextBox 477">
            <a:extLst>
              <a:ext uri="{FF2B5EF4-FFF2-40B4-BE49-F238E27FC236}">
                <a16:creationId xmlns:a16="http://schemas.microsoft.com/office/drawing/2014/main" id="{292EE852-D92B-80AC-956D-16EB5AA1A0CA}"/>
              </a:ext>
            </a:extLst>
          </p:cNvPr>
          <p:cNvSpPr txBox="1"/>
          <p:nvPr/>
        </p:nvSpPr>
        <p:spPr>
          <a:xfrm>
            <a:off x="443352" y="4166002"/>
            <a:ext cx="11124288" cy="1467068"/>
          </a:xfrm>
          <a:prstGeom prst="rect">
            <a:avLst/>
          </a:prstGeom>
          <a:noFill/>
        </p:spPr>
        <p:txBody>
          <a:bodyPr wrap="square">
            <a:spAutoFit/>
          </a:bodyPr>
          <a:lstStyle/>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Finalize partnerships for market expansion.</a:t>
            </a:r>
          </a:p>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Hire video content creation team.</a:t>
            </a:r>
          </a:p>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Develop infrastructure for loyalty program.</a:t>
            </a:r>
          </a:p>
        </p:txBody>
      </p:sp>
    </p:spTree>
    <p:extLst>
      <p:ext uri="{BB962C8B-B14F-4D97-AF65-F5344CB8AC3E}">
        <p14:creationId xmlns:p14="http://schemas.microsoft.com/office/powerpoint/2010/main" val="45450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a:extLst>
            <a:ext uri="{FF2B5EF4-FFF2-40B4-BE49-F238E27FC236}">
              <a16:creationId xmlns:a16="http://schemas.microsoft.com/office/drawing/2014/main" id="{13779A97-6E51-F9A7-FC4A-7F42387E7797}"/>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8D00BD03-2409-0A38-6A11-65350043077F}"/>
              </a:ext>
            </a:extLst>
          </p:cNvPr>
          <p:cNvGrpSpPr/>
          <p:nvPr/>
        </p:nvGrpSpPr>
        <p:grpSpPr>
          <a:xfrm>
            <a:off x="9554900" y="122557"/>
            <a:ext cx="2531424" cy="2387288"/>
            <a:chOff x="4301836" y="1542184"/>
            <a:chExt cx="4242954" cy="4001365"/>
          </a:xfrm>
          <a:solidFill>
            <a:schemeClr val="bg1">
              <a:alpha val="50000"/>
            </a:schemeClr>
          </a:solidFill>
        </p:grpSpPr>
        <p:sp>
          <p:nvSpPr>
            <p:cNvPr id="13" name="Freeform 12">
              <a:extLst>
                <a:ext uri="{FF2B5EF4-FFF2-40B4-BE49-F238E27FC236}">
                  <a16:creationId xmlns:a16="http://schemas.microsoft.com/office/drawing/2014/main" id="{0CCA4AE7-60C8-3A3A-8163-45A307D63E55}"/>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0217663-FD1E-D5A9-FF5E-C5019DDAA0FC}"/>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2F04C9A-55C6-7C2B-B35D-E21AC4C51E95}"/>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7BA05DE-042E-206F-200D-84120FC3067E}"/>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F635883-BF48-058B-B74F-9C1CC1F122B4}"/>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DA1A245-26F2-922F-01AC-A388A2D00353}"/>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C1E85C-E678-D508-7A32-F21F2B05835D}"/>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DE2010A7-B398-98C7-DC11-676B8FCFB222}"/>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0A2D48F-A500-8937-AC1A-D826200CBDA5}"/>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C0B10D4-94B4-DD4D-1780-32F681A0D748}"/>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9DB6E30-4270-5462-778B-621C7C956B4A}"/>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F252FDF-75C0-F5D7-5FB0-F00EAC017CD9}"/>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5645FB1-139E-C2E8-E9B9-0B0BDAD85A98}"/>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6A6EB44-D14E-30F9-77F8-FE71A3B4F8D3}"/>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918A3C1-82F2-C989-CB86-27DC4868C250}"/>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1AAA686-C934-00EB-ABB8-5676A53E05B9}"/>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BDE28D1-2502-C0D5-B03A-18013DD57048}"/>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C8A3FDF9-325F-63B3-7D12-3AC6D48D1EC5}"/>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5213BBA-97F2-B5F9-7586-7F180CB07FE1}"/>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212395C-A4D0-230A-8859-EE9EB5CF8AFD}"/>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320BA4A-8FF1-5D5E-BCDE-DA0CCAB71F7B}"/>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56328A2-418F-EF0B-C3C6-4C456DBFFFAA}"/>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3F54A91-49F7-66BB-73AD-490289F8E2CE}"/>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771347C-6FC6-1F7A-E70F-66509F13E048}"/>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0CF4D78-2069-D111-2178-AEF63C7536CD}"/>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BE4B371-87BB-2D28-5BED-9A05CCAC29FA}"/>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1778AD1-B85D-CF9D-E685-A57B7016AD64}"/>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AD01541-C028-D595-0F2E-1448BA24F88F}"/>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52AE335-D3A5-AC81-99E8-2FB62BA0D941}"/>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5DEC741-ABEF-6FFE-0119-C018382D9B2A}"/>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B5A8B0C-C87E-CFF8-C12E-0FE8D4A07371}"/>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F43AA86-941E-0464-676B-5F44CE7E5282}"/>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5B1EB0B-16E7-D2FB-0567-E3F3096C2B98}"/>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C05B54CD-DD2A-BA2B-3106-886659274DA0}"/>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BCD85F8-686A-2D5C-C990-B5E60D4248AF}"/>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899BB51A-E090-FE71-8757-B135C87C6B25}"/>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1A7F3AE-01F0-2719-D028-588274660508}"/>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517C2752-B5CE-149A-457E-1EAB26DFCC83}"/>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B3456C8-DAE2-5C58-D50A-941458D4586F}"/>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58E12BB-7BAC-3355-1FB0-898B0AFD1505}"/>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7813492-56E1-6474-1572-96F67CF4FDC8}"/>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13EB00D6-AA59-070F-5371-21A4DE0EC37E}"/>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C3A74E1-9762-810A-C678-685DBD9104EC}"/>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98F6C37-AC8A-01FD-87BC-44CFD87EAA33}"/>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E4C0C930-DCA1-093E-D036-396826D31ABD}"/>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6C0B7C0-7ED9-37AE-6EC5-3C314F5043CF}"/>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34BBCB0-6D73-93C0-3CDE-120B57EAAB2A}"/>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3EF63E4-7C90-B532-34DC-EB8B21E8C0F2}"/>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26C9277-0737-DBAB-CE0F-8E032C6DC3D2}"/>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B52B211-BE5A-E469-ACFA-F60794A89DA6}"/>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8F3A720E-F963-4F41-A68C-93CCB7C6604F}"/>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F1EABA9-9BD1-5117-73CF-B74282A29C97}"/>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17505A5-E29B-8A29-B523-43C2215C6324}"/>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191E3805-C2EB-8C73-C68D-2F28B0A10667}"/>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D4259F62-9225-271F-EE2A-F05D923122AF}"/>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502A4836-899F-1D52-9D74-1FFBAAC9AB54}"/>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B02D1E32-5F07-0410-EC5C-760318A34F74}"/>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ACB1F6D7-1967-1492-D5D0-A21BE9B32DD3}"/>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5390D116-6319-F3B0-2255-131EF3177629}"/>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300CE929-52DE-6B6F-ACAE-8316119A059D}"/>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ED1B508-4673-AF7C-60F4-C648116ADEC1}"/>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C850EA0-785C-66AA-0B4C-83E8488FE4E3}"/>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C2BC1499-441A-4762-EE2B-B5C1C322B721}"/>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6855DA40-BD21-4450-F80E-D9E1AAFD00DC}"/>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680D5CA7-2FE8-69B8-F11B-1B381C5442FC}"/>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63ACB016-A443-10A3-ADE6-335FDA8B7062}"/>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22E7FFC8-02B1-50F2-EE42-C994B62DE8FA}"/>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35675D24-20FA-34F1-1023-FC423B65A7C1}"/>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1FC4B926-DFC6-C2FB-6180-6FD98769C810}"/>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A3C63B3E-4BCA-5968-27F9-84747561302F}"/>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EB17645-2D04-B8FB-45A0-BF3485465E0A}"/>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6BC9F3E0-689B-66E8-F394-F9E14E2C8FD9}"/>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6BD54C5F-4158-0F1E-3F0B-AC45BCFB376D}"/>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33D057EB-8EB4-CA84-3140-A469B24C2220}"/>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1126E760-A0A4-AC92-C1A3-0943F5DBB905}"/>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13214EF0-B445-C506-856B-D2E6A41B1E7A}"/>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1B4299AB-B864-AF4A-9BFF-F19B1892E33D}"/>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C2D302A3-6C3E-DB81-F0A7-C409C4B7FE60}"/>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4EE3397E-ABDA-FFBD-5EF7-0FCA9E820C1B}"/>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4EEFDC3D-9370-B07F-5D53-9E5A2B8A8965}"/>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D9974014-1D5F-FE93-A3F0-AC12BF0C92BB}"/>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C2058C66-DEB4-8C95-A32B-C1D398780748}"/>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B3C77B7C-A891-D8FB-51F4-2714D3F310FA}"/>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555B44D1-A65C-A29A-23D0-981A71A48B3E}"/>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D5E91042-5535-D36E-BDCC-0D86FF38813E}"/>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1959A46-2C5E-9D22-90B5-AA5F62CC7C20}"/>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82E46CC0-0455-084D-4036-0C9E45292663}"/>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E9646FC7-6B17-8493-ADE4-1A24C0CB5C93}"/>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1B2B8412-88CD-5782-125B-4BBA2F560E6B}"/>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963C91F7-C8B4-33FA-CACF-413948641818}"/>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89EFF9C-0CAF-EDB5-06D8-B856A105834D}"/>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8A56B915-2575-6067-B5E1-0BAF71666F61}"/>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889F7BBD-9A5E-EA01-B106-4AADBA5D4C64}"/>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2B00EC95-41AB-A651-8917-1B5E9D5FF0C0}"/>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A857CFAB-FE1F-1F1D-6605-3CC8E9B604F1}"/>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5CCFEB0B-E2EA-3473-B670-56EF3C2CC892}"/>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023BD3C2-4B99-22D7-C3DB-6C6EC7A6FF89}"/>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4508BD57-6C64-8C18-057D-AED0670ACF1E}"/>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67EE171D-70C9-EAF7-ADFF-AB2AF06CD0AD}"/>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B7F0381E-5F58-AD1C-833A-3EA3EF28F472}"/>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B74FDA0D-2FE4-9F17-FCDE-13F8219865F1}"/>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C6710DF-8051-B9D0-E6F5-C76DD981558C}"/>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BC27E63C-9FD7-F4C2-0795-6E274B83CE23}"/>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2AA43CA-7115-52B4-81DC-475A9DBBBBC5}"/>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CFD22FF0-ABED-6070-844B-67CCF6B7DA58}"/>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68D50088-4398-5FE7-9C53-DF62930F1108}"/>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F9826E6A-88DF-04A1-56D4-62F80A029C93}"/>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5A6B7745-B452-653C-4673-351E1C8947F5}"/>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1C1C21AD-753F-6312-9F6F-A8E5FED61282}"/>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2420930-211D-02A7-EC23-DFD1C4790E63}"/>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5D8B0BAF-F746-D442-D9A7-D8B5C7F3A098}"/>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48E05B6F-A4F2-3FA2-5A6E-9406FEA056C6}"/>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B8467DFA-0A13-321B-8D3E-8FB0653BFD36}"/>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7C7EF31-FBC6-A95B-305F-97BDB43CDFF9}"/>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BF7ACBDD-6F69-EA0E-22B7-2260170ED438}"/>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50E172DD-EE94-39C2-9677-44FBA24A3FF7}"/>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EC25980-1879-08A4-91C9-7769181B6620}"/>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DB75AEC7-3554-C638-C2EA-E020F6E629D2}"/>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18C6F0CD-F146-6913-A715-306D77C98FB2}"/>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DD27F0D2-D00A-B931-1613-B1250C3E0B5C}"/>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pic>
        <p:nvPicPr>
          <p:cNvPr id="4" name="Picture 3" descr="Abstract white technology background">
            <a:extLst>
              <a:ext uri="{FF2B5EF4-FFF2-40B4-BE49-F238E27FC236}">
                <a16:creationId xmlns:a16="http://schemas.microsoft.com/office/drawing/2014/main" id="{71D7AEC5-350C-41D8-56B3-240E3ECEF19F}"/>
              </a:ext>
            </a:extLst>
          </p:cNvPr>
          <p:cNvPicPr>
            <a:picLocks noChangeAspect="1"/>
          </p:cNvPicPr>
          <p:nvPr/>
        </p:nvPicPr>
        <p:blipFill rotWithShape="1">
          <a:blip r:embed="rId2" cstate="screen">
            <a:alphaModFix amt="43000"/>
            <a:extLst>
              <a:ext uri="{28A0092B-C50C-407E-A947-70E740481C1C}">
                <a14:useLocalDpi xmlns:a14="http://schemas.microsoft.com/office/drawing/2010/main"/>
              </a:ext>
            </a:extLst>
          </a:blip>
          <a:srcRect/>
          <a:stretch/>
        </p:blipFill>
        <p:spPr>
          <a:xfrm>
            <a:off x="-3347" y="0"/>
            <a:ext cx="12195347" cy="6858001"/>
          </a:xfrm>
          <a:prstGeom prst="rect">
            <a:avLst/>
          </a:prstGeom>
        </p:spPr>
      </p:pic>
      <p:graphicFrame>
        <p:nvGraphicFramePr>
          <p:cNvPr id="9" name="Google Shape;173;p34">
            <a:extLst>
              <a:ext uri="{FF2B5EF4-FFF2-40B4-BE49-F238E27FC236}">
                <a16:creationId xmlns:a16="http://schemas.microsoft.com/office/drawing/2014/main" id="{23D61D13-F94D-5950-4116-DE1219C2079F}"/>
              </a:ext>
            </a:extLst>
          </p:cNvPr>
          <p:cNvGraphicFramePr/>
          <p:nvPr>
            <p:extLst>
              <p:ext uri="{D42A27DB-BD31-4B8C-83A1-F6EECF244321}">
                <p14:modId xmlns:p14="http://schemas.microsoft.com/office/powerpoint/2010/main" val="1242759024"/>
              </p:ext>
            </p:extLst>
          </p:nvPr>
        </p:nvGraphicFramePr>
        <p:xfrm>
          <a:off x="271419" y="1339976"/>
          <a:ext cx="11654405" cy="3930522"/>
        </p:xfrm>
        <a:graphic>
          <a:graphicData uri="http://schemas.openxmlformats.org/drawingml/2006/table">
            <a:tbl>
              <a:tblPr>
                <a:noFill/>
              </a:tblPr>
              <a:tblGrid>
                <a:gridCol w="3348081">
                  <a:extLst>
                    <a:ext uri="{9D8B030D-6E8A-4147-A177-3AD203B41FA5}">
                      <a16:colId xmlns:a16="http://schemas.microsoft.com/office/drawing/2014/main" val="20005"/>
                    </a:ext>
                  </a:extLst>
                </a:gridCol>
                <a:gridCol w="8306324">
                  <a:extLst>
                    <a:ext uri="{9D8B030D-6E8A-4147-A177-3AD203B41FA5}">
                      <a16:colId xmlns:a16="http://schemas.microsoft.com/office/drawing/2014/main" val="20006"/>
                    </a:ext>
                  </a:extLst>
                </a:gridCol>
              </a:tblGrid>
              <a:tr h="1310174">
                <a:tc>
                  <a:txBody>
                    <a:bodyPr/>
                    <a:lstStyle/>
                    <a:p>
                      <a:pPr algn="l" fontAlgn="b"/>
                      <a:r>
                        <a:rPr lang="en-US" sz="2000" b="0" i="0" u="none" strike="noStrike" dirty="0">
                          <a:solidFill>
                            <a:srgbClr val="3C6269"/>
                          </a:solidFill>
                          <a:effectLst/>
                          <a:latin typeface="Century Gothic" panose="020B0502020202020204" pitchFamily="34" charset="0"/>
                        </a:rPr>
                        <a:t>Perform market analysis and expansion planning.</a:t>
                      </a:r>
                    </a:p>
                  </a:txBody>
                  <a:tcPr marL="182880" marT="91440" marB="91440" anchor="ctr">
                    <a:lnL w="28575"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alpha val="70000"/>
                      </a:schemeClr>
                    </a:solidFill>
                  </a:tcPr>
                </a:tc>
                <a:tc>
                  <a:txBody>
                    <a:bodyPr/>
                    <a:lstStyle/>
                    <a:p>
                      <a:pPr algn="l" fontAlgn="b"/>
                      <a:endParaRPr lang="en-US" sz="1600" b="0" i="0" u="none" strike="noStrike" dirty="0">
                        <a:solidFill>
                          <a:schemeClr val="tx1"/>
                        </a:solidFill>
                        <a:effectLst/>
                        <a:latin typeface="Century Gothic" panose="020B0502020202020204" pitchFamily="34" charset="0"/>
                      </a:endParaRPr>
                    </a:p>
                  </a:txBody>
                  <a:tcPr marL="182880"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8DDDE">
                        <a:alpha val="70000"/>
                      </a:srgbClr>
                    </a:solidFill>
                  </a:tcPr>
                </a:tc>
                <a:extLst>
                  <a:ext uri="{0D108BD9-81ED-4DB2-BD59-A6C34878D82A}">
                    <a16:rowId xmlns:a16="http://schemas.microsoft.com/office/drawing/2014/main" val="10002"/>
                  </a:ext>
                </a:extLst>
              </a:tr>
              <a:tr h="1310174">
                <a:tc>
                  <a:txBody>
                    <a:bodyPr/>
                    <a:lstStyle/>
                    <a:p>
                      <a:pPr algn="l" fontAlgn="b"/>
                      <a:r>
                        <a:rPr lang="en-US" sz="2000" b="0" i="0" u="none" strike="noStrike" dirty="0">
                          <a:solidFill>
                            <a:srgbClr val="3C6269"/>
                          </a:solidFill>
                          <a:effectLst/>
                          <a:latin typeface="Century Gothic" panose="020B0502020202020204" pitchFamily="34" charset="0"/>
                        </a:rPr>
                        <a:t>Launch and monitor video marketing efforts.</a:t>
                      </a:r>
                    </a:p>
                  </a:txBody>
                  <a:tcPr marL="182880" marT="91440" marB="91440" anchor="ctr">
                    <a:lnL w="28575"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alpha val="70000"/>
                      </a:schemeClr>
                    </a:solidFill>
                  </a:tcPr>
                </a:tc>
                <a:tc>
                  <a:txBody>
                    <a:bodyPr/>
                    <a:lstStyle/>
                    <a:p>
                      <a:pPr algn="l" fontAlgn="b"/>
                      <a:endParaRPr lang="en-US" sz="1600" b="0" i="0" u="none" strike="noStrike" dirty="0">
                        <a:solidFill>
                          <a:schemeClr val="tx1"/>
                        </a:solidFill>
                        <a:effectLst/>
                        <a:latin typeface="Century Gothic" panose="020B0502020202020204" pitchFamily="34" charset="0"/>
                      </a:endParaRPr>
                    </a:p>
                  </a:txBody>
                  <a:tcPr marL="182880"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8DDDE">
                        <a:alpha val="70000"/>
                      </a:srgbClr>
                    </a:solidFill>
                  </a:tcPr>
                </a:tc>
                <a:extLst>
                  <a:ext uri="{0D108BD9-81ED-4DB2-BD59-A6C34878D82A}">
                    <a16:rowId xmlns:a16="http://schemas.microsoft.com/office/drawing/2014/main" val="10004"/>
                  </a:ext>
                </a:extLst>
              </a:tr>
              <a:tr h="1310174">
                <a:tc>
                  <a:txBody>
                    <a:bodyPr/>
                    <a:lstStyle/>
                    <a:p>
                      <a:pPr algn="l" fontAlgn="b"/>
                      <a:r>
                        <a:rPr lang="en-US" sz="2000" b="0" i="0" u="none" strike="noStrike" dirty="0">
                          <a:solidFill>
                            <a:srgbClr val="3C6269"/>
                          </a:solidFill>
                          <a:effectLst/>
                          <a:latin typeface="Century Gothic" panose="020B0502020202020204" pitchFamily="34" charset="0"/>
                        </a:rPr>
                        <a:t>Finalize and launch loyalty program.</a:t>
                      </a:r>
                    </a:p>
                  </a:txBody>
                  <a:tcPr marL="182880" marT="91440" marB="91440" anchor="ctr">
                    <a:lnL w="28575"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alpha val="70000"/>
                      </a:schemeClr>
                    </a:solidFill>
                  </a:tcPr>
                </a:tc>
                <a:tc>
                  <a:txBody>
                    <a:bodyPr/>
                    <a:lstStyle/>
                    <a:p>
                      <a:pPr algn="l" fontAlgn="b"/>
                      <a:endParaRPr lang="en-US" sz="1600" b="0" i="0" u="none" strike="noStrike" dirty="0">
                        <a:solidFill>
                          <a:schemeClr val="tx1"/>
                        </a:solidFill>
                        <a:effectLst/>
                        <a:latin typeface="Century Gothic" panose="020B0502020202020204" pitchFamily="34" charset="0"/>
                      </a:endParaRPr>
                    </a:p>
                  </a:txBody>
                  <a:tcPr marL="182880"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8DDDE">
                        <a:alpha val="70000"/>
                      </a:srgbClr>
                    </a:solidFill>
                  </a:tcPr>
                </a:tc>
                <a:extLst>
                  <a:ext uri="{0D108BD9-81ED-4DB2-BD59-A6C34878D82A}">
                    <a16:rowId xmlns:a16="http://schemas.microsoft.com/office/drawing/2014/main" val="10006"/>
                  </a:ext>
                </a:extLst>
              </a:tr>
            </a:tbl>
          </a:graphicData>
        </a:graphic>
      </p:graphicFrame>
      <p:pic>
        <p:nvPicPr>
          <p:cNvPr id="11" name="Picture 10">
            <a:extLst>
              <a:ext uri="{FF2B5EF4-FFF2-40B4-BE49-F238E27FC236}">
                <a16:creationId xmlns:a16="http://schemas.microsoft.com/office/drawing/2014/main" id="{C89C0029-CA7C-1FF9-1937-8441B3D7D0DE}"/>
              </a:ext>
            </a:extLst>
          </p:cNvPr>
          <p:cNvPicPr>
            <a:picLocks noChangeAspect="1"/>
          </p:cNvPicPr>
          <p:nvPr/>
        </p:nvPicPr>
        <p:blipFill>
          <a:blip r:embed="rId3">
            <a:alphaModFix amt="90000"/>
          </a:blip>
          <a:stretch>
            <a:fillRect/>
          </a:stretch>
        </p:blipFill>
        <p:spPr>
          <a:xfrm>
            <a:off x="8163815" y="317341"/>
            <a:ext cx="3528992" cy="1627595"/>
          </a:xfrm>
          <a:prstGeom prst="rect">
            <a:avLst/>
          </a:prstGeom>
        </p:spPr>
      </p:pic>
      <p:grpSp>
        <p:nvGrpSpPr>
          <p:cNvPr id="6" name="Graphic 103">
            <a:extLst>
              <a:ext uri="{FF2B5EF4-FFF2-40B4-BE49-F238E27FC236}">
                <a16:creationId xmlns:a16="http://schemas.microsoft.com/office/drawing/2014/main" id="{0488795E-8B63-8CD8-9353-6103358A4848}"/>
              </a:ext>
            </a:extLst>
          </p:cNvPr>
          <p:cNvGrpSpPr/>
          <p:nvPr/>
        </p:nvGrpSpPr>
        <p:grpSpPr>
          <a:xfrm>
            <a:off x="10087834" y="6017741"/>
            <a:ext cx="1830753" cy="688449"/>
            <a:chOff x="4664749" y="2924175"/>
            <a:chExt cx="2897433" cy="1089571"/>
          </a:xfrm>
          <a:gradFill>
            <a:gsLst>
              <a:gs pos="37000">
                <a:schemeClr val="bg2">
                  <a:lumMod val="50000"/>
                </a:schemeClr>
              </a:gs>
              <a:gs pos="100000">
                <a:schemeClr val="bg2">
                  <a:lumMod val="75000"/>
                </a:schemeClr>
              </a:gs>
            </a:gsLst>
            <a:lin ang="5400000" scaled="0"/>
          </a:gradFill>
          <a:effectLst/>
        </p:grpSpPr>
        <p:sp>
          <p:nvSpPr>
            <p:cNvPr id="14" name="Freeform 13">
              <a:extLst>
                <a:ext uri="{FF2B5EF4-FFF2-40B4-BE49-F238E27FC236}">
                  <a16:creationId xmlns:a16="http://schemas.microsoft.com/office/drawing/2014/main" id="{291FD1BA-D521-B78B-1A43-FF8A08C07D19}"/>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16" name="Freeform 15">
              <a:extLst>
                <a:ext uri="{FF2B5EF4-FFF2-40B4-BE49-F238E27FC236}">
                  <a16:creationId xmlns:a16="http://schemas.microsoft.com/office/drawing/2014/main" id="{C18BA000-D616-9445-7286-1705F4F5D6E4}"/>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38" name="Freeform 37">
              <a:extLst>
                <a:ext uri="{FF2B5EF4-FFF2-40B4-BE49-F238E27FC236}">
                  <a16:creationId xmlns:a16="http://schemas.microsoft.com/office/drawing/2014/main" id="{15A69248-0BFA-749A-2B3B-905C83E46BF8}"/>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3" name="TextBox 2">
            <a:extLst>
              <a:ext uri="{FF2B5EF4-FFF2-40B4-BE49-F238E27FC236}">
                <a16:creationId xmlns:a16="http://schemas.microsoft.com/office/drawing/2014/main" id="{2E2A03B1-A199-316D-8AA1-BFF434211370}"/>
              </a:ext>
            </a:extLst>
          </p:cNvPr>
          <p:cNvSpPr txBox="1"/>
          <p:nvPr/>
        </p:nvSpPr>
        <p:spPr>
          <a:xfrm>
            <a:off x="249647" y="216762"/>
            <a:ext cx="6580680" cy="584775"/>
          </a:xfrm>
          <a:prstGeom prst="rect">
            <a:avLst/>
          </a:prstGeom>
          <a:noFill/>
          <a:effectLst/>
        </p:spPr>
        <p:txBody>
          <a:bodyPr wrap="square" rtlCol="0">
            <a:spAutoFit/>
          </a:bodyPr>
          <a:lstStyle/>
          <a:p>
            <a:r>
              <a:rPr lang="en-US" sz="3200" i="0" u="none" strike="noStrike" dirty="0">
                <a:solidFill>
                  <a:srgbClr val="648895"/>
                </a:solidFill>
                <a:effectLst/>
                <a:latin typeface="Century Gothic" panose="020B0502020202020204" pitchFamily="34" charset="0"/>
              </a:rPr>
              <a:t>Timeline</a:t>
            </a:r>
            <a:endParaRPr lang="en-US" sz="3200" dirty="0">
              <a:solidFill>
                <a:srgbClr val="648895"/>
              </a:solidFill>
              <a:latin typeface="Century Gothic" panose="020B0502020202020204" pitchFamily="34" charset="0"/>
            </a:endParaRPr>
          </a:p>
        </p:txBody>
      </p:sp>
      <p:sp>
        <p:nvSpPr>
          <p:cNvPr id="5" name="Rounded Rectangle 4">
            <a:extLst>
              <a:ext uri="{FF2B5EF4-FFF2-40B4-BE49-F238E27FC236}">
                <a16:creationId xmlns:a16="http://schemas.microsoft.com/office/drawing/2014/main" id="{92545268-DC24-3619-3582-8E9B1936209D}"/>
              </a:ext>
            </a:extLst>
          </p:cNvPr>
          <p:cNvSpPr/>
          <p:nvPr/>
        </p:nvSpPr>
        <p:spPr>
          <a:xfrm>
            <a:off x="3809921" y="1738272"/>
            <a:ext cx="3429000" cy="548640"/>
          </a:xfrm>
          <a:prstGeom prst="roundRect">
            <a:avLst>
              <a:gd name="adj" fmla="val 44954"/>
            </a:avLst>
          </a:prstGeom>
          <a:solidFill>
            <a:srgbClr val="FB9800"/>
          </a:solidFill>
          <a:ln>
            <a:noFill/>
          </a:ln>
          <a:effectLst>
            <a:innerShdw blurRad="63500" dist="38100" dir="18900000">
              <a:prstClr val="black">
                <a:alpha val="29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latin typeface="Century Gothic" panose="020B0502020202020204" pitchFamily="34" charset="0"/>
              </a:rPr>
              <a:t>APRIL – JUNE</a:t>
            </a:r>
          </a:p>
        </p:txBody>
      </p:sp>
      <p:sp>
        <p:nvSpPr>
          <p:cNvPr id="7" name="Rounded Rectangle 6">
            <a:extLst>
              <a:ext uri="{FF2B5EF4-FFF2-40B4-BE49-F238E27FC236}">
                <a16:creationId xmlns:a16="http://schemas.microsoft.com/office/drawing/2014/main" id="{560BFB6A-034F-ACEC-D9CE-CCA78BD8647D}"/>
              </a:ext>
            </a:extLst>
          </p:cNvPr>
          <p:cNvSpPr/>
          <p:nvPr/>
        </p:nvSpPr>
        <p:spPr>
          <a:xfrm>
            <a:off x="7137281" y="3026804"/>
            <a:ext cx="1346279" cy="548640"/>
          </a:xfrm>
          <a:prstGeom prst="roundRect">
            <a:avLst>
              <a:gd name="adj" fmla="val 44954"/>
            </a:avLst>
          </a:prstGeom>
          <a:solidFill>
            <a:srgbClr val="EC9D00"/>
          </a:solidFill>
          <a:ln>
            <a:noFill/>
          </a:ln>
          <a:effectLst>
            <a:innerShdw blurRad="63500" dist="38100" dir="18900000">
              <a:prstClr val="black">
                <a:alpha val="29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latin typeface="Century Gothic" panose="020B0502020202020204" pitchFamily="34" charset="0"/>
              </a:rPr>
              <a:t>SEPTEMBER</a:t>
            </a:r>
          </a:p>
        </p:txBody>
      </p:sp>
      <p:sp>
        <p:nvSpPr>
          <p:cNvPr id="8" name="Rounded Rectangle 7">
            <a:extLst>
              <a:ext uri="{FF2B5EF4-FFF2-40B4-BE49-F238E27FC236}">
                <a16:creationId xmlns:a16="http://schemas.microsoft.com/office/drawing/2014/main" id="{07D8CD28-7969-56BB-46CB-491B4FA6CA5D}"/>
              </a:ext>
            </a:extLst>
          </p:cNvPr>
          <p:cNvSpPr/>
          <p:nvPr/>
        </p:nvSpPr>
        <p:spPr>
          <a:xfrm>
            <a:off x="8381921" y="4315336"/>
            <a:ext cx="3429000" cy="548640"/>
          </a:xfrm>
          <a:prstGeom prst="roundRect">
            <a:avLst>
              <a:gd name="adj" fmla="val 44954"/>
            </a:avLst>
          </a:prstGeom>
          <a:solidFill>
            <a:srgbClr val="D67900"/>
          </a:solidFill>
          <a:ln>
            <a:noFill/>
          </a:ln>
          <a:effectLst>
            <a:innerShdw blurRad="63500" dist="38100" dir="18900000">
              <a:prstClr val="black">
                <a:alpha val="29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latin typeface="Century Gothic" panose="020B0502020202020204" pitchFamily="34" charset="0"/>
              </a:rPr>
              <a:t>OCTOBER – DECEMBER</a:t>
            </a:r>
          </a:p>
        </p:txBody>
      </p:sp>
    </p:spTree>
    <p:extLst>
      <p:ext uri="{BB962C8B-B14F-4D97-AF65-F5344CB8AC3E}">
        <p14:creationId xmlns:p14="http://schemas.microsoft.com/office/powerpoint/2010/main" val="1864796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pic>
        <p:nvPicPr>
          <p:cNvPr id="519" name="Picture 518" descr="Abstract wave like glass building exterior">
            <a:extLst>
              <a:ext uri="{FF2B5EF4-FFF2-40B4-BE49-F238E27FC236}">
                <a16:creationId xmlns:a16="http://schemas.microsoft.com/office/drawing/2014/main" id="{83275F55-0DAF-83B3-A709-9365305D6467}"/>
              </a:ext>
            </a:extLst>
          </p:cNvPr>
          <p:cNvPicPr>
            <a:picLocks noChangeAspect="1"/>
          </p:cNvPicPr>
          <p:nvPr/>
        </p:nvPicPr>
        <p:blipFill rotWithShape="1">
          <a:blip r:embed="rId3" cstate="screen">
            <a:alphaModFix amt="13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2700" y="0"/>
            <a:ext cx="12204700" cy="6858000"/>
          </a:xfrm>
          <a:prstGeom prst="rect">
            <a:avLst/>
          </a:prstGeom>
        </p:spPr>
      </p:pic>
      <p:grpSp>
        <p:nvGrpSpPr>
          <p:cNvPr id="520" name="Group 519">
            <a:extLst>
              <a:ext uri="{FF2B5EF4-FFF2-40B4-BE49-F238E27FC236}">
                <a16:creationId xmlns:a16="http://schemas.microsoft.com/office/drawing/2014/main" id="{63BF94BC-472C-835A-6BB9-73D8E4A6148A}"/>
              </a:ext>
            </a:extLst>
          </p:cNvPr>
          <p:cNvGrpSpPr/>
          <p:nvPr/>
        </p:nvGrpSpPr>
        <p:grpSpPr>
          <a:xfrm>
            <a:off x="9554900" y="122557"/>
            <a:ext cx="2531424" cy="2387288"/>
            <a:chOff x="4301836" y="1542184"/>
            <a:chExt cx="4242954" cy="4001365"/>
          </a:xfrm>
          <a:solidFill>
            <a:schemeClr val="bg1">
              <a:alpha val="50000"/>
            </a:schemeClr>
          </a:solidFill>
        </p:grpSpPr>
        <p:sp>
          <p:nvSpPr>
            <p:cNvPr id="521" name="Freeform 520">
              <a:extLst>
                <a:ext uri="{FF2B5EF4-FFF2-40B4-BE49-F238E27FC236}">
                  <a16:creationId xmlns:a16="http://schemas.microsoft.com/office/drawing/2014/main" id="{C892ECC8-375B-AF3B-E332-15685FCD9035}"/>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2" name="Freeform 521">
              <a:extLst>
                <a:ext uri="{FF2B5EF4-FFF2-40B4-BE49-F238E27FC236}">
                  <a16:creationId xmlns:a16="http://schemas.microsoft.com/office/drawing/2014/main" id="{6D918C04-A4C2-C52D-FD8D-2C312544751A}"/>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3" name="Freeform 522">
              <a:extLst>
                <a:ext uri="{FF2B5EF4-FFF2-40B4-BE49-F238E27FC236}">
                  <a16:creationId xmlns:a16="http://schemas.microsoft.com/office/drawing/2014/main" id="{743E1788-4CA7-0A46-7956-63D6D4E957E5}"/>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4" name="Freeform 523">
              <a:extLst>
                <a:ext uri="{FF2B5EF4-FFF2-40B4-BE49-F238E27FC236}">
                  <a16:creationId xmlns:a16="http://schemas.microsoft.com/office/drawing/2014/main" id="{2A144983-363C-8D98-BE82-96631CA960A3}"/>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5" name="Freeform 524">
              <a:extLst>
                <a:ext uri="{FF2B5EF4-FFF2-40B4-BE49-F238E27FC236}">
                  <a16:creationId xmlns:a16="http://schemas.microsoft.com/office/drawing/2014/main" id="{74F50D22-BB58-2F79-15D8-314E432831F4}"/>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6" name="Freeform 525">
              <a:extLst>
                <a:ext uri="{FF2B5EF4-FFF2-40B4-BE49-F238E27FC236}">
                  <a16:creationId xmlns:a16="http://schemas.microsoft.com/office/drawing/2014/main" id="{833FCECE-05E2-214E-F9EF-69E922EDE8A1}"/>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7" name="Freeform 526">
              <a:extLst>
                <a:ext uri="{FF2B5EF4-FFF2-40B4-BE49-F238E27FC236}">
                  <a16:creationId xmlns:a16="http://schemas.microsoft.com/office/drawing/2014/main" id="{05E7E5C0-94D6-3F28-9B59-0D7EDEB3B7C2}"/>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8" name="Freeform 527">
              <a:extLst>
                <a:ext uri="{FF2B5EF4-FFF2-40B4-BE49-F238E27FC236}">
                  <a16:creationId xmlns:a16="http://schemas.microsoft.com/office/drawing/2014/main" id="{4F039386-6002-8F40-1CDE-9ADE61B0F594}"/>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9" name="Freeform 528">
              <a:extLst>
                <a:ext uri="{FF2B5EF4-FFF2-40B4-BE49-F238E27FC236}">
                  <a16:creationId xmlns:a16="http://schemas.microsoft.com/office/drawing/2014/main" id="{60E16593-191B-3EED-4197-B57A26ED6CED}"/>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30" name="Freeform 529">
              <a:extLst>
                <a:ext uri="{FF2B5EF4-FFF2-40B4-BE49-F238E27FC236}">
                  <a16:creationId xmlns:a16="http://schemas.microsoft.com/office/drawing/2014/main" id="{B41DA86A-F152-8B0E-265A-2188F3E7DBAE}"/>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31" name="Freeform 530">
              <a:extLst>
                <a:ext uri="{FF2B5EF4-FFF2-40B4-BE49-F238E27FC236}">
                  <a16:creationId xmlns:a16="http://schemas.microsoft.com/office/drawing/2014/main" id="{6FD21502-25DB-F1C3-16AB-EF70E5334D9B}"/>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32" name="Freeform 531">
              <a:extLst>
                <a:ext uri="{FF2B5EF4-FFF2-40B4-BE49-F238E27FC236}">
                  <a16:creationId xmlns:a16="http://schemas.microsoft.com/office/drawing/2014/main" id="{5DF94460-FE2C-B068-B62C-546F1B55235E}"/>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33" name="Freeform 532">
              <a:extLst>
                <a:ext uri="{FF2B5EF4-FFF2-40B4-BE49-F238E27FC236}">
                  <a16:creationId xmlns:a16="http://schemas.microsoft.com/office/drawing/2014/main" id="{E658812F-2F56-052C-17F8-F0EF0A55AFC0}"/>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34" name="Freeform 533">
              <a:extLst>
                <a:ext uri="{FF2B5EF4-FFF2-40B4-BE49-F238E27FC236}">
                  <a16:creationId xmlns:a16="http://schemas.microsoft.com/office/drawing/2014/main" id="{E7F87CCB-66AE-A494-B26D-4EF95F7DCFE1}"/>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35" name="Freeform 534">
              <a:extLst>
                <a:ext uri="{FF2B5EF4-FFF2-40B4-BE49-F238E27FC236}">
                  <a16:creationId xmlns:a16="http://schemas.microsoft.com/office/drawing/2014/main" id="{18A8098A-5E80-BEA0-2A2D-D16F0239509F}"/>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36" name="Freeform 535">
              <a:extLst>
                <a:ext uri="{FF2B5EF4-FFF2-40B4-BE49-F238E27FC236}">
                  <a16:creationId xmlns:a16="http://schemas.microsoft.com/office/drawing/2014/main" id="{1DAF96F0-E1F8-EB4B-5ACE-90167AD77757}"/>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37" name="Freeform 536">
              <a:extLst>
                <a:ext uri="{FF2B5EF4-FFF2-40B4-BE49-F238E27FC236}">
                  <a16:creationId xmlns:a16="http://schemas.microsoft.com/office/drawing/2014/main" id="{4A3F1615-EA9B-4346-D2DC-3E204B94F3A7}"/>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38" name="Freeform 537">
              <a:extLst>
                <a:ext uri="{FF2B5EF4-FFF2-40B4-BE49-F238E27FC236}">
                  <a16:creationId xmlns:a16="http://schemas.microsoft.com/office/drawing/2014/main" id="{89A55934-3A66-A533-5A59-8F2D8D7C642C}"/>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39" name="Freeform 538">
              <a:extLst>
                <a:ext uri="{FF2B5EF4-FFF2-40B4-BE49-F238E27FC236}">
                  <a16:creationId xmlns:a16="http://schemas.microsoft.com/office/drawing/2014/main" id="{FBA63C3D-3D30-CFFA-C645-1A801AC1107B}"/>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40" name="Freeform 539">
              <a:extLst>
                <a:ext uri="{FF2B5EF4-FFF2-40B4-BE49-F238E27FC236}">
                  <a16:creationId xmlns:a16="http://schemas.microsoft.com/office/drawing/2014/main" id="{718569D2-559D-8A81-E2AD-04D7D2ABD426}"/>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41" name="Freeform 540">
              <a:extLst>
                <a:ext uri="{FF2B5EF4-FFF2-40B4-BE49-F238E27FC236}">
                  <a16:creationId xmlns:a16="http://schemas.microsoft.com/office/drawing/2014/main" id="{385D0371-E8B7-5983-4479-2E7DF9C6A432}"/>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42" name="Freeform 541">
              <a:extLst>
                <a:ext uri="{FF2B5EF4-FFF2-40B4-BE49-F238E27FC236}">
                  <a16:creationId xmlns:a16="http://schemas.microsoft.com/office/drawing/2014/main" id="{FE63A906-9968-5195-C498-F8C1F9C9B7C0}"/>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43" name="Freeform 542">
              <a:extLst>
                <a:ext uri="{FF2B5EF4-FFF2-40B4-BE49-F238E27FC236}">
                  <a16:creationId xmlns:a16="http://schemas.microsoft.com/office/drawing/2014/main" id="{9530F058-257F-8F89-BF24-2765028BCB98}"/>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44" name="Freeform 543">
              <a:extLst>
                <a:ext uri="{FF2B5EF4-FFF2-40B4-BE49-F238E27FC236}">
                  <a16:creationId xmlns:a16="http://schemas.microsoft.com/office/drawing/2014/main" id="{557432DB-703A-8DD1-5423-C527A41D285D}"/>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45" name="Freeform 544">
              <a:extLst>
                <a:ext uri="{FF2B5EF4-FFF2-40B4-BE49-F238E27FC236}">
                  <a16:creationId xmlns:a16="http://schemas.microsoft.com/office/drawing/2014/main" id="{0469B18C-FAB3-8D5C-6643-EFD07E6F8492}"/>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46" name="Freeform 545">
              <a:extLst>
                <a:ext uri="{FF2B5EF4-FFF2-40B4-BE49-F238E27FC236}">
                  <a16:creationId xmlns:a16="http://schemas.microsoft.com/office/drawing/2014/main" id="{E1539194-3683-A91D-31D0-D4E243D55480}"/>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47" name="Freeform 546">
              <a:extLst>
                <a:ext uri="{FF2B5EF4-FFF2-40B4-BE49-F238E27FC236}">
                  <a16:creationId xmlns:a16="http://schemas.microsoft.com/office/drawing/2014/main" id="{CAD7DC75-EF98-356B-0795-DC16ECBD3A55}"/>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48" name="Freeform 547">
              <a:extLst>
                <a:ext uri="{FF2B5EF4-FFF2-40B4-BE49-F238E27FC236}">
                  <a16:creationId xmlns:a16="http://schemas.microsoft.com/office/drawing/2014/main" id="{E4ED1AE3-8172-0D40-7B57-21D4FA93EDF1}"/>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49" name="Freeform 548">
              <a:extLst>
                <a:ext uri="{FF2B5EF4-FFF2-40B4-BE49-F238E27FC236}">
                  <a16:creationId xmlns:a16="http://schemas.microsoft.com/office/drawing/2014/main" id="{AEF3D07B-CEB4-3A3C-7C01-1F54A29C7CE3}"/>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50" name="Freeform 549">
              <a:extLst>
                <a:ext uri="{FF2B5EF4-FFF2-40B4-BE49-F238E27FC236}">
                  <a16:creationId xmlns:a16="http://schemas.microsoft.com/office/drawing/2014/main" id="{D710B703-BE2B-92FB-AD2F-F27AB56506DB}"/>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1" name="Freeform 550">
              <a:extLst>
                <a:ext uri="{FF2B5EF4-FFF2-40B4-BE49-F238E27FC236}">
                  <a16:creationId xmlns:a16="http://schemas.microsoft.com/office/drawing/2014/main" id="{D398547A-95DD-2C8E-5BD5-DA505EBD72C1}"/>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2" name="Freeform 551">
              <a:extLst>
                <a:ext uri="{FF2B5EF4-FFF2-40B4-BE49-F238E27FC236}">
                  <a16:creationId xmlns:a16="http://schemas.microsoft.com/office/drawing/2014/main" id="{1722CFED-C9CA-BFC1-1DAA-DFD5AA889A65}"/>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3" name="Freeform 552">
              <a:extLst>
                <a:ext uri="{FF2B5EF4-FFF2-40B4-BE49-F238E27FC236}">
                  <a16:creationId xmlns:a16="http://schemas.microsoft.com/office/drawing/2014/main" id="{9092BDBD-CD3B-0DBA-9B43-0CAED8425D39}"/>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4" name="Freeform 553">
              <a:extLst>
                <a:ext uri="{FF2B5EF4-FFF2-40B4-BE49-F238E27FC236}">
                  <a16:creationId xmlns:a16="http://schemas.microsoft.com/office/drawing/2014/main" id="{CC9EA5B8-47E2-BF7F-49DB-94B2EE76A170}"/>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5" name="Freeform 554">
              <a:extLst>
                <a:ext uri="{FF2B5EF4-FFF2-40B4-BE49-F238E27FC236}">
                  <a16:creationId xmlns:a16="http://schemas.microsoft.com/office/drawing/2014/main" id="{CED0A5A7-A404-102D-386B-A618727D8ED2}"/>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6" name="Freeform 555">
              <a:extLst>
                <a:ext uri="{FF2B5EF4-FFF2-40B4-BE49-F238E27FC236}">
                  <a16:creationId xmlns:a16="http://schemas.microsoft.com/office/drawing/2014/main" id="{29F00337-0F0C-9845-6462-312F57C51598}"/>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7" name="Freeform 556">
              <a:extLst>
                <a:ext uri="{FF2B5EF4-FFF2-40B4-BE49-F238E27FC236}">
                  <a16:creationId xmlns:a16="http://schemas.microsoft.com/office/drawing/2014/main" id="{B891072D-632F-78CE-C809-2730C5388F47}"/>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8" name="Freeform 557">
              <a:extLst>
                <a:ext uri="{FF2B5EF4-FFF2-40B4-BE49-F238E27FC236}">
                  <a16:creationId xmlns:a16="http://schemas.microsoft.com/office/drawing/2014/main" id="{0D49A90C-0934-9C9E-C3D7-160B5F9E17AB}"/>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9" name="Freeform 558">
              <a:extLst>
                <a:ext uri="{FF2B5EF4-FFF2-40B4-BE49-F238E27FC236}">
                  <a16:creationId xmlns:a16="http://schemas.microsoft.com/office/drawing/2014/main" id="{3DEE4F77-7CF4-9348-9B33-6B9D7A764BF4}"/>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0" name="Freeform 559">
              <a:extLst>
                <a:ext uri="{FF2B5EF4-FFF2-40B4-BE49-F238E27FC236}">
                  <a16:creationId xmlns:a16="http://schemas.microsoft.com/office/drawing/2014/main" id="{CC6C87C1-E76B-0ABF-9F1A-2382B3E2D98B}"/>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61" name="Freeform 560">
              <a:extLst>
                <a:ext uri="{FF2B5EF4-FFF2-40B4-BE49-F238E27FC236}">
                  <a16:creationId xmlns:a16="http://schemas.microsoft.com/office/drawing/2014/main" id="{F8D06436-D334-D777-6920-949CCDFBD7BF}"/>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62" name="Freeform 561">
              <a:extLst>
                <a:ext uri="{FF2B5EF4-FFF2-40B4-BE49-F238E27FC236}">
                  <a16:creationId xmlns:a16="http://schemas.microsoft.com/office/drawing/2014/main" id="{04540C3A-366C-4172-D295-9A617060009C}"/>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3" name="Freeform 562">
              <a:extLst>
                <a:ext uri="{FF2B5EF4-FFF2-40B4-BE49-F238E27FC236}">
                  <a16:creationId xmlns:a16="http://schemas.microsoft.com/office/drawing/2014/main" id="{A9100522-BDD6-DBFC-FF52-9457D9E1BC85}"/>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4" name="Freeform 563">
              <a:extLst>
                <a:ext uri="{FF2B5EF4-FFF2-40B4-BE49-F238E27FC236}">
                  <a16:creationId xmlns:a16="http://schemas.microsoft.com/office/drawing/2014/main" id="{CB342F7C-B60C-4FCA-526F-3B95ED724399}"/>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5" name="Freeform 564">
              <a:extLst>
                <a:ext uri="{FF2B5EF4-FFF2-40B4-BE49-F238E27FC236}">
                  <a16:creationId xmlns:a16="http://schemas.microsoft.com/office/drawing/2014/main" id="{B04322E5-981F-46F6-CE78-F027C71C6705}"/>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6" name="Freeform 565">
              <a:extLst>
                <a:ext uri="{FF2B5EF4-FFF2-40B4-BE49-F238E27FC236}">
                  <a16:creationId xmlns:a16="http://schemas.microsoft.com/office/drawing/2014/main" id="{071C6C8F-0142-CBB4-0FD3-247024D2855C}"/>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7" name="Freeform 566">
              <a:extLst>
                <a:ext uri="{FF2B5EF4-FFF2-40B4-BE49-F238E27FC236}">
                  <a16:creationId xmlns:a16="http://schemas.microsoft.com/office/drawing/2014/main" id="{28B38CE4-A60A-D16B-7B00-92C0426382FD}"/>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8" name="Freeform 567">
              <a:extLst>
                <a:ext uri="{FF2B5EF4-FFF2-40B4-BE49-F238E27FC236}">
                  <a16:creationId xmlns:a16="http://schemas.microsoft.com/office/drawing/2014/main" id="{6C4C5A84-2083-5EF7-54B6-682B6F94E9CB}"/>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9" name="Freeform 568">
              <a:extLst>
                <a:ext uri="{FF2B5EF4-FFF2-40B4-BE49-F238E27FC236}">
                  <a16:creationId xmlns:a16="http://schemas.microsoft.com/office/drawing/2014/main" id="{94C0FDD5-DC16-80D2-1413-65370828F442}"/>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0" name="Freeform 569">
              <a:extLst>
                <a:ext uri="{FF2B5EF4-FFF2-40B4-BE49-F238E27FC236}">
                  <a16:creationId xmlns:a16="http://schemas.microsoft.com/office/drawing/2014/main" id="{AE01D9BA-2994-36CA-E940-4B43F2CF8C06}"/>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2" name="Freeform 571">
              <a:extLst>
                <a:ext uri="{FF2B5EF4-FFF2-40B4-BE49-F238E27FC236}">
                  <a16:creationId xmlns:a16="http://schemas.microsoft.com/office/drawing/2014/main" id="{CB5450FB-EE83-543F-862D-C268266F5F7B}"/>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3" name="Freeform 572">
              <a:extLst>
                <a:ext uri="{FF2B5EF4-FFF2-40B4-BE49-F238E27FC236}">
                  <a16:creationId xmlns:a16="http://schemas.microsoft.com/office/drawing/2014/main" id="{BBC2ED05-0A63-1BF5-3C44-F2B29DAF760F}"/>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74" name="Freeform 573">
              <a:extLst>
                <a:ext uri="{FF2B5EF4-FFF2-40B4-BE49-F238E27FC236}">
                  <a16:creationId xmlns:a16="http://schemas.microsoft.com/office/drawing/2014/main" id="{5BB5CB5B-0BD9-B10E-261E-90A8B6096D1E}"/>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75" name="Freeform 574">
              <a:extLst>
                <a:ext uri="{FF2B5EF4-FFF2-40B4-BE49-F238E27FC236}">
                  <a16:creationId xmlns:a16="http://schemas.microsoft.com/office/drawing/2014/main" id="{70335D4A-8180-C17F-E11D-B117443A49A5}"/>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86E26569-7B6E-4E90-19D6-E9A6F1CE94AC}"/>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BF03CD9A-DE9B-FD0C-329C-75B1FC60F85F}"/>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6F223F07-BFC5-BBDF-2826-A3BC2259C173}"/>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869D303D-E126-05BF-7240-556CF58789BC}"/>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AE6E2CD9-51BA-F7C8-A99D-FF1FA5EDB896}"/>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BEABD9AE-44C7-692D-AE21-AF1D2B24AB36}"/>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04FA6F59-8DF7-5DB2-A317-BA001F914138}"/>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95CB6AE3-4677-AA15-D878-775FBB645421}"/>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F9C2635E-C295-CA1F-74FB-293CD37CC797}"/>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567871C5-22AC-59B2-50DA-0B85289540B0}"/>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40CEC619-5AD2-FE3E-3FB2-74D6797555D5}"/>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10A9B376-8578-1CAE-E8CC-3E576C3188E1}"/>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1C6C827D-2DE3-CACA-4380-BB295D6D39FE}"/>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6F1F2879-0E79-718C-5928-C1E66AAA096B}"/>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19E6BA81-72BB-B0AC-C95D-ED520170FEDA}"/>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6293D631-7DC1-C8DC-062C-F7B3E8E58B9A}"/>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01B8176E-85B6-1836-3022-76EB853CF5F8}"/>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C5B0145A-EC73-64A0-D5AD-32C3DDFC1A90}"/>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2B0B38F8-654A-D231-4AAA-C3D0881E0100}"/>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02414A11-5D7E-8D0C-BE69-1B0A0D6147E0}"/>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AA4C2D09-EA86-A838-D3D3-6B07009C61EE}"/>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1C39632E-C031-9855-1C1D-0A65E40BEE06}"/>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73B3BE6B-315F-21F8-5450-43BDE1094009}"/>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C4F25833-8232-7523-9247-A82C0D44089B}"/>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32FB4281-8105-91DF-A421-B46E0F52FDD3}"/>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B35759D5-4B86-4E93-1289-369CADC26D79}"/>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50724AC0-D42D-16C4-90F9-27DBEC925E44}"/>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9EE7CFF8-17C6-0BAF-9775-4CE1CA0B4AF0}"/>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E4108E61-2D93-F143-44AE-51DF0EE44ED9}"/>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77104252-33B5-0453-76E5-CEB1D6FD7DAC}"/>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53675D78-0450-926F-9609-081367BE7FAF}"/>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CC0FBBA5-20B8-F428-230A-C4FDE41447C2}"/>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4645C8F1-B89E-FF90-8175-561BF381EB8A}"/>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80104482-E131-AE17-F40E-02551725BC2A}"/>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9099F9EE-DB60-0E10-7810-BE01668CA2FF}"/>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DCD623A9-ED6A-5E97-BDFF-17CAA2B1E018}"/>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BB5DB10F-CD83-72BD-D987-9E9D35DF4983}"/>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5D627D1E-245A-3862-9B3C-E6892849396D}"/>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F8B81BCB-A986-FCE3-8523-A50BE46F3450}"/>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D3291772-2ADC-957A-1FB5-D9E7F7B59D97}"/>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0FB5E1C6-A747-A707-3F79-525AB91A01BC}"/>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98D029E6-6C89-046B-84C8-7CC682B10846}"/>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8ED50236-6FB9-B5D4-6A41-CF57CFC87E5D}"/>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F1294A91-86A1-1C5B-0E8F-BF14E1C04BA8}"/>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C88A2223-DA5D-A9B2-8AE4-898567596985}"/>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7C834FE-B619-AAD1-4E9F-AA7B42D327BC}"/>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2C79B2CE-BF62-B716-5743-9770FB0DA272}"/>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E96EE09D-6122-CFD4-271E-9CC64A90F695}"/>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708C6C3B-670E-756F-D9FB-67019081F7A6}"/>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76" name="Freeform 575">
              <a:extLst>
                <a:ext uri="{FF2B5EF4-FFF2-40B4-BE49-F238E27FC236}">
                  <a16:creationId xmlns:a16="http://schemas.microsoft.com/office/drawing/2014/main" id="{D890232C-98FB-E14B-D865-552E1DF21FB3}"/>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78" name="Freeform 577">
              <a:extLst>
                <a:ext uri="{FF2B5EF4-FFF2-40B4-BE49-F238E27FC236}">
                  <a16:creationId xmlns:a16="http://schemas.microsoft.com/office/drawing/2014/main" id="{F7B8C7F5-2094-CE56-1969-34787CD89A00}"/>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9" name="Freeform 578">
              <a:extLst>
                <a:ext uri="{FF2B5EF4-FFF2-40B4-BE49-F238E27FC236}">
                  <a16:creationId xmlns:a16="http://schemas.microsoft.com/office/drawing/2014/main" id="{E8A52134-70FC-C209-416E-873B104C75DF}"/>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0" name="Freeform 579">
              <a:extLst>
                <a:ext uri="{FF2B5EF4-FFF2-40B4-BE49-F238E27FC236}">
                  <a16:creationId xmlns:a16="http://schemas.microsoft.com/office/drawing/2014/main" id="{BF12D00C-3998-D23B-AF18-32B0EEC7C4E2}"/>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1" name="Freeform 580">
              <a:extLst>
                <a:ext uri="{FF2B5EF4-FFF2-40B4-BE49-F238E27FC236}">
                  <a16:creationId xmlns:a16="http://schemas.microsoft.com/office/drawing/2014/main" id="{76FA6A3B-1C29-BB8C-8B70-974C23719F54}"/>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82" name="Freeform 581">
              <a:extLst>
                <a:ext uri="{FF2B5EF4-FFF2-40B4-BE49-F238E27FC236}">
                  <a16:creationId xmlns:a16="http://schemas.microsoft.com/office/drawing/2014/main" id="{FA956AC8-4297-6D83-8C1E-55DACA0316CE}"/>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83" name="Freeform 582">
              <a:extLst>
                <a:ext uri="{FF2B5EF4-FFF2-40B4-BE49-F238E27FC236}">
                  <a16:creationId xmlns:a16="http://schemas.microsoft.com/office/drawing/2014/main" id="{D8E4758C-F1F5-60C1-44DB-E9C7ECC5723A}"/>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4" name="Freeform 583">
              <a:extLst>
                <a:ext uri="{FF2B5EF4-FFF2-40B4-BE49-F238E27FC236}">
                  <a16:creationId xmlns:a16="http://schemas.microsoft.com/office/drawing/2014/main" id="{85140FC1-C37A-EF38-62FE-1812ED82C26D}"/>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5" name="Freeform 584">
              <a:extLst>
                <a:ext uri="{FF2B5EF4-FFF2-40B4-BE49-F238E27FC236}">
                  <a16:creationId xmlns:a16="http://schemas.microsoft.com/office/drawing/2014/main" id="{44D082EE-B087-737F-AB67-F9060098264D}"/>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86" name="Freeform 585">
              <a:extLst>
                <a:ext uri="{FF2B5EF4-FFF2-40B4-BE49-F238E27FC236}">
                  <a16:creationId xmlns:a16="http://schemas.microsoft.com/office/drawing/2014/main" id="{97F0B163-E0DE-E517-34ED-BA985F2C43A8}"/>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87" name="Freeform 586">
              <a:extLst>
                <a:ext uri="{FF2B5EF4-FFF2-40B4-BE49-F238E27FC236}">
                  <a16:creationId xmlns:a16="http://schemas.microsoft.com/office/drawing/2014/main" id="{F8386D3F-2552-B4CF-6E34-DA6B0093E878}"/>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8" name="Freeform 587">
              <a:extLst>
                <a:ext uri="{FF2B5EF4-FFF2-40B4-BE49-F238E27FC236}">
                  <a16:creationId xmlns:a16="http://schemas.microsoft.com/office/drawing/2014/main" id="{85D7C6ED-7A88-71CD-2ECE-0534EE1C1CAF}"/>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89" name="Freeform 588">
              <a:extLst>
                <a:ext uri="{FF2B5EF4-FFF2-40B4-BE49-F238E27FC236}">
                  <a16:creationId xmlns:a16="http://schemas.microsoft.com/office/drawing/2014/main" id="{C0698BAF-8730-C258-2963-8F73FFB97A21}"/>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90" name="Freeform 589">
              <a:extLst>
                <a:ext uri="{FF2B5EF4-FFF2-40B4-BE49-F238E27FC236}">
                  <a16:creationId xmlns:a16="http://schemas.microsoft.com/office/drawing/2014/main" id="{C3ED386C-9CD9-E3E6-2636-78E29DB1EED6}"/>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1" name="Freeform 590">
              <a:extLst>
                <a:ext uri="{FF2B5EF4-FFF2-40B4-BE49-F238E27FC236}">
                  <a16:creationId xmlns:a16="http://schemas.microsoft.com/office/drawing/2014/main" id="{6A438A4A-3000-4827-F891-B53E1A7793B0}"/>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92" name="Freeform 591">
              <a:extLst>
                <a:ext uri="{FF2B5EF4-FFF2-40B4-BE49-F238E27FC236}">
                  <a16:creationId xmlns:a16="http://schemas.microsoft.com/office/drawing/2014/main" id="{E065FD19-73B9-A92D-462A-F081760DE3E2}"/>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3" name="Freeform 592">
              <a:extLst>
                <a:ext uri="{FF2B5EF4-FFF2-40B4-BE49-F238E27FC236}">
                  <a16:creationId xmlns:a16="http://schemas.microsoft.com/office/drawing/2014/main" id="{7BE81EF3-5036-B7EE-02FF-2A171782DD9A}"/>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grpSp>
        <p:nvGrpSpPr>
          <p:cNvPr id="594" name="Graphic 3">
            <a:extLst>
              <a:ext uri="{FF2B5EF4-FFF2-40B4-BE49-F238E27FC236}">
                <a16:creationId xmlns:a16="http://schemas.microsoft.com/office/drawing/2014/main" id="{AB798F17-50A2-9535-625E-937BF9E8673D}"/>
              </a:ext>
            </a:extLst>
          </p:cNvPr>
          <p:cNvGrpSpPr/>
          <p:nvPr/>
        </p:nvGrpSpPr>
        <p:grpSpPr>
          <a:xfrm>
            <a:off x="7592248" y="4613171"/>
            <a:ext cx="4357408" cy="1638590"/>
            <a:chOff x="4664749" y="2924175"/>
            <a:chExt cx="2897433" cy="1089571"/>
          </a:xfrm>
          <a:gradFill>
            <a:gsLst>
              <a:gs pos="37000">
                <a:srgbClr val="516F7A"/>
              </a:gs>
              <a:gs pos="100000">
                <a:srgbClr val="7DA1A6"/>
              </a:gs>
            </a:gsLst>
            <a:lin ang="5400000" scaled="0"/>
          </a:gradFill>
        </p:grpSpPr>
        <p:sp>
          <p:nvSpPr>
            <p:cNvPr id="595" name="Freeform 594">
              <a:extLst>
                <a:ext uri="{FF2B5EF4-FFF2-40B4-BE49-F238E27FC236}">
                  <a16:creationId xmlns:a16="http://schemas.microsoft.com/office/drawing/2014/main" id="{FD974C2D-33F2-ECBC-D0EF-86DAF6254812}"/>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p>
          </p:txBody>
        </p:sp>
        <p:sp>
          <p:nvSpPr>
            <p:cNvPr id="596" name="Freeform 595">
              <a:extLst>
                <a:ext uri="{FF2B5EF4-FFF2-40B4-BE49-F238E27FC236}">
                  <a16:creationId xmlns:a16="http://schemas.microsoft.com/office/drawing/2014/main" id="{5739B6B8-457D-6ADF-35ED-A64DEA7A6124}"/>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p>
          </p:txBody>
        </p:sp>
        <p:sp>
          <p:nvSpPr>
            <p:cNvPr id="597" name="Freeform 596">
              <a:extLst>
                <a:ext uri="{FF2B5EF4-FFF2-40B4-BE49-F238E27FC236}">
                  <a16:creationId xmlns:a16="http://schemas.microsoft.com/office/drawing/2014/main" id="{34721CEA-0E6E-61B0-A229-47DC50449A56}"/>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p>
          </p:txBody>
        </p:sp>
      </p:grpSp>
      <p:grpSp>
        <p:nvGrpSpPr>
          <p:cNvPr id="598" name="Graphic 3">
            <a:extLst>
              <a:ext uri="{FF2B5EF4-FFF2-40B4-BE49-F238E27FC236}">
                <a16:creationId xmlns:a16="http://schemas.microsoft.com/office/drawing/2014/main" id="{8F4E33F1-47CB-C35E-F547-FC467EACC226}"/>
              </a:ext>
            </a:extLst>
          </p:cNvPr>
          <p:cNvGrpSpPr/>
          <p:nvPr/>
        </p:nvGrpSpPr>
        <p:grpSpPr>
          <a:xfrm>
            <a:off x="7626090" y="6382247"/>
            <a:ext cx="4355196" cy="329464"/>
            <a:chOff x="4687252" y="4100512"/>
            <a:chExt cx="2895962" cy="219075"/>
          </a:xfrm>
          <a:solidFill>
            <a:srgbClr val="4F6874"/>
          </a:solidFill>
        </p:grpSpPr>
        <p:grpSp>
          <p:nvGrpSpPr>
            <p:cNvPr id="599" name="Graphic 3">
              <a:extLst>
                <a:ext uri="{FF2B5EF4-FFF2-40B4-BE49-F238E27FC236}">
                  <a16:creationId xmlns:a16="http://schemas.microsoft.com/office/drawing/2014/main" id="{C5047466-86E5-C622-EDF4-F0A0735BAE7E}"/>
                </a:ext>
              </a:extLst>
            </p:cNvPr>
            <p:cNvGrpSpPr/>
            <p:nvPr/>
          </p:nvGrpSpPr>
          <p:grpSpPr>
            <a:xfrm>
              <a:off x="4687252" y="4100512"/>
              <a:ext cx="2892121" cy="219075"/>
              <a:chOff x="4687252" y="4100512"/>
              <a:chExt cx="2892121" cy="219075"/>
            </a:xfrm>
            <a:grpFill/>
          </p:grpSpPr>
          <p:sp>
            <p:nvSpPr>
              <p:cNvPr id="603" name="Freeform 602">
                <a:extLst>
                  <a:ext uri="{FF2B5EF4-FFF2-40B4-BE49-F238E27FC236}">
                    <a16:creationId xmlns:a16="http://schemas.microsoft.com/office/drawing/2014/main" id="{91E161AF-316C-F444-7025-8491305F2487}"/>
                  </a:ext>
                </a:extLst>
              </p:cNvPr>
              <p:cNvSpPr/>
              <p:nvPr/>
            </p:nvSpPr>
            <p:spPr>
              <a:xfrm>
                <a:off x="4687252" y="4149090"/>
                <a:ext cx="127634" cy="170497"/>
              </a:xfrm>
              <a:custGeom>
                <a:avLst/>
                <a:gdLst>
                  <a:gd name="connsiteX0" fmla="*/ 127635 w 127634"/>
                  <a:gd name="connsiteY0" fmla="*/ 5715 h 170497"/>
                  <a:gd name="connsiteX1" fmla="*/ 127635 w 127634"/>
                  <a:gd name="connsiteY1" fmla="*/ 164782 h 170497"/>
                  <a:gd name="connsiteX2" fmla="*/ 121920 w 127634"/>
                  <a:gd name="connsiteY2" fmla="*/ 170497 h 170497"/>
                  <a:gd name="connsiteX3" fmla="*/ 116205 w 127634"/>
                  <a:gd name="connsiteY3" fmla="*/ 164782 h 170497"/>
                  <a:gd name="connsiteX4" fmla="*/ 116205 w 127634"/>
                  <a:gd name="connsiteY4" fmla="*/ 100013 h 170497"/>
                  <a:gd name="connsiteX5" fmla="*/ 63817 w 127634"/>
                  <a:gd name="connsiteY5" fmla="*/ 127635 h 170497"/>
                  <a:gd name="connsiteX6" fmla="*/ 0 w 127634"/>
                  <a:gd name="connsiteY6" fmla="*/ 63817 h 170497"/>
                  <a:gd name="connsiteX7" fmla="*/ 63817 w 127634"/>
                  <a:gd name="connsiteY7" fmla="*/ 0 h 170497"/>
                  <a:gd name="connsiteX8" fmla="*/ 119063 w 127634"/>
                  <a:gd name="connsiteY8" fmla="*/ 36195 h 170497"/>
                  <a:gd name="connsiteX9" fmla="*/ 119063 w 127634"/>
                  <a:gd name="connsiteY9" fmla="*/ 7620 h 170497"/>
                  <a:gd name="connsiteX10" fmla="*/ 123825 w 127634"/>
                  <a:gd name="connsiteY10" fmla="*/ 1905 h 170497"/>
                  <a:gd name="connsiteX11" fmla="*/ 127635 w 127634"/>
                  <a:gd name="connsiteY11" fmla="*/ 5715 h 170497"/>
                  <a:gd name="connsiteX12" fmla="*/ 116205 w 127634"/>
                  <a:gd name="connsiteY12" fmla="*/ 70485 h 170497"/>
                  <a:gd name="connsiteX13" fmla="*/ 116205 w 127634"/>
                  <a:gd name="connsiteY13" fmla="*/ 70485 h 170497"/>
                  <a:gd name="connsiteX14" fmla="*/ 117157 w 127634"/>
                  <a:gd name="connsiteY14" fmla="*/ 66675 h 170497"/>
                  <a:gd name="connsiteX15" fmla="*/ 117157 w 127634"/>
                  <a:gd name="connsiteY15" fmla="*/ 62865 h 170497"/>
                  <a:gd name="connsiteX16" fmla="*/ 63817 w 127634"/>
                  <a:gd name="connsiteY16" fmla="*/ 9525 h 170497"/>
                  <a:gd name="connsiteX17" fmla="*/ 10477 w 127634"/>
                  <a:gd name="connsiteY17" fmla="*/ 62865 h 170497"/>
                  <a:gd name="connsiteX18" fmla="*/ 63817 w 127634"/>
                  <a:gd name="connsiteY18" fmla="*/ 116205 h 170497"/>
                  <a:gd name="connsiteX19" fmla="*/ 116205 w 127634"/>
                  <a:gd name="connsiteY19" fmla="*/ 70485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634" h="170497">
                    <a:moveTo>
                      <a:pt x="127635" y="5715"/>
                    </a:moveTo>
                    <a:lnTo>
                      <a:pt x="127635" y="164782"/>
                    </a:lnTo>
                    <a:cubicBezTo>
                      <a:pt x="127635" y="168592"/>
                      <a:pt x="124778" y="170497"/>
                      <a:pt x="121920" y="170497"/>
                    </a:cubicBezTo>
                    <a:cubicBezTo>
                      <a:pt x="118110" y="170497"/>
                      <a:pt x="116205" y="167640"/>
                      <a:pt x="116205" y="164782"/>
                    </a:cubicBezTo>
                    <a:lnTo>
                      <a:pt x="116205" y="100013"/>
                    </a:lnTo>
                    <a:cubicBezTo>
                      <a:pt x="104775" y="116205"/>
                      <a:pt x="85725" y="127635"/>
                      <a:pt x="63817" y="127635"/>
                    </a:cubicBezTo>
                    <a:cubicBezTo>
                      <a:pt x="28575" y="127635"/>
                      <a:pt x="0" y="99060"/>
                      <a:pt x="0" y="63817"/>
                    </a:cubicBezTo>
                    <a:cubicBezTo>
                      <a:pt x="0" y="28575"/>
                      <a:pt x="28575" y="0"/>
                      <a:pt x="63817" y="0"/>
                    </a:cubicBezTo>
                    <a:cubicBezTo>
                      <a:pt x="88582" y="0"/>
                      <a:pt x="109538" y="14288"/>
                      <a:pt x="119063" y="36195"/>
                    </a:cubicBezTo>
                    <a:lnTo>
                      <a:pt x="119063" y="7620"/>
                    </a:lnTo>
                    <a:cubicBezTo>
                      <a:pt x="119063" y="2857"/>
                      <a:pt x="121920" y="1905"/>
                      <a:pt x="123825" y="1905"/>
                    </a:cubicBezTo>
                    <a:cubicBezTo>
                      <a:pt x="124778" y="0"/>
                      <a:pt x="127635" y="2857"/>
                      <a:pt x="127635" y="5715"/>
                    </a:cubicBezTo>
                    <a:close/>
                    <a:moveTo>
                      <a:pt x="116205" y="70485"/>
                    </a:moveTo>
                    <a:lnTo>
                      <a:pt x="116205" y="70485"/>
                    </a:lnTo>
                    <a:cubicBezTo>
                      <a:pt x="116205" y="69532"/>
                      <a:pt x="116205" y="67628"/>
                      <a:pt x="117157" y="66675"/>
                    </a:cubicBezTo>
                    <a:lnTo>
                      <a:pt x="117157" y="62865"/>
                    </a:lnTo>
                    <a:cubicBezTo>
                      <a:pt x="117157" y="33338"/>
                      <a:pt x="94297" y="9525"/>
                      <a:pt x="63817" y="9525"/>
                    </a:cubicBezTo>
                    <a:cubicBezTo>
                      <a:pt x="34290" y="9525"/>
                      <a:pt x="10477" y="33338"/>
                      <a:pt x="10477" y="62865"/>
                    </a:cubicBezTo>
                    <a:cubicBezTo>
                      <a:pt x="10477" y="91440"/>
                      <a:pt x="34290" y="116205"/>
                      <a:pt x="63817" y="116205"/>
                    </a:cubicBezTo>
                    <a:cubicBezTo>
                      <a:pt x="90488" y="116205"/>
                      <a:pt x="112395" y="96203"/>
                      <a:pt x="116205" y="70485"/>
                    </a:cubicBezTo>
                    <a:close/>
                  </a:path>
                </a:pathLst>
              </a:custGeom>
              <a:grpFill/>
              <a:ln w="9525" cap="flat">
                <a:noFill/>
                <a:prstDash val="solid"/>
                <a:miter/>
              </a:ln>
            </p:spPr>
            <p:txBody>
              <a:bodyPr rtlCol="0" anchor="ctr"/>
              <a:lstStyle/>
              <a:p>
                <a:endParaRPr lang="en-US"/>
              </a:p>
            </p:txBody>
          </p:sp>
          <p:sp>
            <p:nvSpPr>
              <p:cNvPr id="604" name="Freeform 603">
                <a:extLst>
                  <a:ext uri="{FF2B5EF4-FFF2-40B4-BE49-F238E27FC236}">
                    <a16:creationId xmlns:a16="http://schemas.microsoft.com/office/drawing/2014/main" id="{E18D9DA0-4601-4BE1-F266-4A86137B81C9}"/>
                  </a:ext>
                </a:extLst>
              </p:cNvPr>
              <p:cNvSpPr/>
              <p:nvPr/>
            </p:nvSpPr>
            <p:spPr>
              <a:xfrm>
                <a:off x="4852034" y="4149090"/>
                <a:ext cx="116205" cy="127634"/>
              </a:xfrm>
              <a:custGeom>
                <a:avLst/>
                <a:gdLst>
                  <a:gd name="connsiteX0" fmla="*/ 116205 w 116205"/>
                  <a:gd name="connsiteY0" fmla="*/ 6667 h 127634"/>
                  <a:gd name="connsiteX1" fmla="*/ 116205 w 116205"/>
                  <a:gd name="connsiteY1" fmla="*/ 120015 h 127634"/>
                  <a:gd name="connsiteX2" fmla="*/ 111443 w 116205"/>
                  <a:gd name="connsiteY2" fmla="*/ 125730 h 127634"/>
                  <a:gd name="connsiteX3" fmla="*/ 106680 w 116205"/>
                  <a:gd name="connsiteY3" fmla="*/ 120015 h 127634"/>
                  <a:gd name="connsiteX4" fmla="*/ 106680 w 116205"/>
                  <a:gd name="connsiteY4" fmla="*/ 94297 h 127634"/>
                  <a:gd name="connsiteX5" fmla="*/ 57150 w 116205"/>
                  <a:gd name="connsiteY5" fmla="*/ 127635 h 127634"/>
                  <a:gd name="connsiteX6" fmla="*/ 0 w 116205"/>
                  <a:gd name="connsiteY6" fmla="*/ 65722 h 127634"/>
                  <a:gd name="connsiteX7" fmla="*/ 0 w 116205"/>
                  <a:gd name="connsiteY7" fmla="*/ 5715 h 127634"/>
                  <a:gd name="connsiteX8" fmla="*/ 5715 w 116205"/>
                  <a:gd name="connsiteY8" fmla="*/ 0 h 127634"/>
                  <a:gd name="connsiteX9" fmla="*/ 11430 w 116205"/>
                  <a:gd name="connsiteY9" fmla="*/ 5715 h 127634"/>
                  <a:gd name="connsiteX10" fmla="*/ 11430 w 116205"/>
                  <a:gd name="connsiteY10" fmla="*/ 65722 h 127634"/>
                  <a:gd name="connsiteX11" fmla="*/ 59055 w 116205"/>
                  <a:gd name="connsiteY11" fmla="*/ 115253 h 127634"/>
                  <a:gd name="connsiteX12" fmla="*/ 104775 w 116205"/>
                  <a:gd name="connsiteY12" fmla="*/ 64770 h 127634"/>
                  <a:gd name="connsiteX13" fmla="*/ 104775 w 116205"/>
                  <a:gd name="connsiteY13" fmla="*/ 5715 h 127634"/>
                  <a:gd name="connsiteX14" fmla="*/ 110490 w 116205"/>
                  <a:gd name="connsiteY14" fmla="*/ 0 h 127634"/>
                  <a:gd name="connsiteX15" fmla="*/ 116205 w 116205"/>
                  <a:gd name="connsiteY15" fmla="*/ 6667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205" h="127634">
                    <a:moveTo>
                      <a:pt x="116205" y="6667"/>
                    </a:moveTo>
                    <a:lnTo>
                      <a:pt x="116205" y="120015"/>
                    </a:lnTo>
                    <a:cubicBezTo>
                      <a:pt x="116205" y="122872"/>
                      <a:pt x="113347" y="125730"/>
                      <a:pt x="111443" y="125730"/>
                    </a:cubicBezTo>
                    <a:cubicBezTo>
                      <a:pt x="109538" y="125730"/>
                      <a:pt x="106680" y="123825"/>
                      <a:pt x="106680" y="120015"/>
                    </a:cubicBezTo>
                    <a:lnTo>
                      <a:pt x="106680" y="94297"/>
                    </a:lnTo>
                    <a:cubicBezTo>
                      <a:pt x="98108" y="114300"/>
                      <a:pt x="80963" y="127635"/>
                      <a:pt x="57150" y="127635"/>
                    </a:cubicBezTo>
                    <a:cubicBezTo>
                      <a:pt x="24765" y="127635"/>
                      <a:pt x="0" y="100013"/>
                      <a:pt x="0" y="65722"/>
                    </a:cubicBezTo>
                    <a:lnTo>
                      <a:pt x="0" y="5715"/>
                    </a:lnTo>
                    <a:cubicBezTo>
                      <a:pt x="0" y="2857"/>
                      <a:pt x="2858" y="0"/>
                      <a:pt x="5715" y="0"/>
                    </a:cubicBezTo>
                    <a:cubicBezTo>
                      <a:pt x="8572" y="0"/>
                      <a:pt x="11430" y="2857"/>
                      <a:pt x="11430" y="5715"/>
                    </a:cubicBezTo>
                    <a:lnTo>
                      <a:pt x="11430" y="65722"/>
                    </a:lnTo>
                    <a:cubicBezTo>
                      <a:pt x="11430" y="94297"/>
                      <a:pt x="31433" y="115253"/>
                      <a:pt x="59055" y="115253"/>
                    </a:cubicBezTo>
                    <a:cubicBezTo>
                      <a:pt x="86678" y="115253"/>
                      <a:pt x="104775" y="93345"/>
                      <a:pt x="104775" y="64770"/>
                    </a:cubicBezTo>
                    <a:lnTo>
                      <a:pt x="104775" y="5715"/>
                    </a:lnTo>
                    <a:cubicBezTo>
                      <a:pt x="104775" y="2857"/>
                      <a:pt x="107633" y="0"/>
                      <a:pt x="110490" y="0"/>
                    </a:cubicBezTo>
                    <a:cubicBezTo>
                      <a:pt x="113347" y="953"/>
                      <a:pt x="116205" y="2857"/>
                      <a:pt x="116205" y="6667"/>
                    </a:cubicBezTo>
                    <a:close/>
                  </a:path>
                </a:pathLst>
              </a:custGeom>
              <a:grpFill/>
              <a:ln w="9525" cap="flat">
                <a:noFill/>
                <a:prstDash val="solid"/>
                <a:miter/>
              </a:ln>
            </p:spPr>
            <p:txBody>
              <a:bodyPr rtlCol="0" anchor="ctr"/>
              <a:lstStyle/>
              <a:p>
                <a:endParaRPr lang="en-US"/>
              </a:p>
            </p:txBody>
          </p:sp>
          <p:sp>
            <p:nvSpPr>
              <p:cNvPr id="605" name="Freeform 604">
                <a:extLst>
                  <a:ext uri="{FF2B5EF4-FFF2-40B4-BE49-F238E27FC236}">
                    <a16:creationId xmlns:a16="http://schemas.microsoft.com/office/drawing/2014/main" id="{8FC317D1-513B-C0D8-EC6D-E18F5240362F}"/>
                  </a:ext>
                </a:extLst>
              </p:cNvPr>
              <p:cNvSpPr/>
              <p:nvPr/>
            </p:nvSpPr>
            <p:spPr>
              <a:xfrm>
                <a:off x="4998719" y="4148137"/>
                <a:ext cx="127635" cy="127634"/>
              </a:xfrm>
              <a:custGeom>
                <a:avLst/>
                <a:gdLst>
                  <a:gd name="connsiteX0" fmla="*/ 127635 w 127635"/>
                  <a:gd name="connsiteY0" fmla="*/ 6668 h 127634"/>
                  <a:gd name="connsiteX1" fmla="*/ 127635 w 127635"/>
                  <a:gd name="connsiteY1" fmla="*/ 120015 h 127634"/>
                  <a:gd name="connsiteX2" fmla="*/ 122873 w 127635"/>
                  <a:gd name="connsiteY2" fmla="*/ 125730 h 127634"/>
                  <a:gd name="connsiteX3" fmla="*/ 118110 w 127635"/>
                  <a:gd name="connsiteY3" fmla="*/ 120015 h 127634"/>
                  <a:gd name="connsiteX4" fmla="*/ 118110 w 127635"/>
                  <a:gd name="connsiteY4" fmla="*/ 91440 h 127634"/>
                  <a:gd name="connsiteX5" fmla="*/ 62865 w 127635"/>
                  <a:gd name="connsiteY5" fmla="*/ 127635 h 127634"/>
                  <a:gd name="connsiteX6" fmla="*/ 0 w 127635"/>
                  <a:gd name="connsiteY6" fmla="*/ 63818 h 127634"/>
                  <a:gd name="connsiteX7" fmla="*/ 62865 w 127635"/>
                  <a:gd name="connsiteY7" fmla="*/ 0 h 127634"/>
                  <a:gd name="connsiteX8" fmla="*/ 118110 w 127635"/>
                  <a:gd name="connsiteY8" fmla="*/ 37147 h 127634"/>
                  <a:gd name="connsiteX9" fmla="*/ 118110 w 127635"/>
                  <a:gd name="connsiteY9" fmla="*/ 7620 h 127634"/>
                  <a:gd name="connsiteX10" fmla="*/ 122873 w 127635"/>
                  <a:gd name="connsiteY10" fmla="*/ 1905 h 127634"/>
                  <a:gd name="connsiteX11" fmla="*/ 127635 w 127635"/>
                  <a:gd name="connsiteY11" fmla="*/ 6668 h 127634"/>
                  <a:gd name="connsiteX12" fmla="*/ 116205 w 127635"/>
                  <a:gd name="connsiteY12" fmla="*/ 63818 h 127634"/>
                  <a:gd name="connsiteX13" fmla="*/ 62865 w 127635"/>
                  <a:gd name="connsiteY13" fmla="*/ 10478 h 127634"/>
                  <a:gd name="connsiteX14" fmla="*/ 9525 w 127635"/>
                  <a:gd name="connsiteY14" fmla="*/ 63818 h 127634"/>
                  <a:gd name="connsiteX15" fmla="*/ 62865 w 127635"/>
                  <a:gd name="connsiteY15" fmla="*/ 117157 h 127634"/>
                  <a:gd name="connsiteX16" fmla="*/ 116205 w 127635"/>
                  <a:gd name="connsiteY16" fmla="*/ 63818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635" h="127634">
                    <a:moveTo>
                      <a:pt x="127635" y="6668"/>
                    </a:moveTo>
                    <a:lnTo>
                      <a:pt x="127635" y="120015"/>
                    </a:lnTo>
                    <a:cubicBezTo>
                      <a:pt x="127635" y="122872"/>
                      <a:pt x="125730" y="125730"/>
                      <a:pt x="122873" y="125730"/>
                    </a:cubicBezTo>
                    <a:cubicBezTo>
                      <a:pt x="119063" y="125730"/>
                      <a:pt x="118110" y="122872"/>
                      <a:pt x="118110" y="120015"/>
                    </a:cubicBezTo>
                    <a:lnTo>
                      <a:pt x="118110" y="91440"/>
                    </a:lnTo>
                    <a:cubicBezTo>
                      <a:pt x="108585" y="113347"/>
                      <a:pt x="87630" y="127635"/>
                      <a:pt x="62865" y="127635"/>
                    </a:cubicBezTo>
                    <a:cubicBezTo>
                      <a:pt x="28575" y="127635"/>
                      <a:pt x="0" y="99060"/>
                      <a:pt x="0" y="63818"/>
                    </a:cubicBezTo>
                    <a:cubicBezTo>
                      <a:pt x="0" y="27622"/>
                      <a:pt x="28575" y="0"/>
                      <a:pt x="62865" y="0"/>
                    </a:cubicBezTo>
                    <a:cubicBezTo>
                      <a:pt x="88583" y="0"/>
                      <a:pt x="108585" y="14288"/>
                      <a:pt x="118110" y="37147"/>
                    </a:cubicBezTo>
                    <a:lnTo>
                      <a:pt x="118110" y="7620"/>
                    </a:lnTo>
                    <a:cubicBezTo>
                      <a:pt x="118110" y="2857"/>
                      <a:pt x="120968" y="1905"/>
                      <a:pt x="122873" y="1905"/>
                    </a:cubicBezTo>
                    <a:cubicBezTo>
                      <a:pt x="124778" y="1905"/>
                      <a:pt x="127635" y="3810"/>
                      <a:pt x="127635" y="6668"/>
                    </a:cubicBezTo>
                    <a:close/>
                    <a:moveTo>
                      <a:pt x="116205" y="63818"/>
                    </a:moveTo>
                    <a:cubicBezTo>
                      <a:pt x="116205" y="34290"/>
                      <a:pt x="93345" y="10478"/>
                      <a:pt x="62865" y="10478"/>
                    </a:cubicBezTo>
                    <a:cubicBezTo>
                      <a:pt x="33338" y="10478"/>
                      <a:pt x="9525" y="34290"/>
                      <a:pt x="9525" y="63818"/>
                    </a:cubicBezTo>
                    <a:cubicBezTo>
                      <a:pt x="9525" y="92393"/>
                      <a:pt x="33338" y="117157"/>
                      <a:pt x="62865" y="117157"/>
                    </a:cubicBezTo>
                    <a:cubicBezTo>
                      <a:pt x="93345" y="117157"/>
                      <a:pt x="116205" y="93345"/>
                      <a:pt x="116205" y="63818"/>
                    </a:cubicBezTo>
                    <a:close/>
                  </a:path>
                </a:pathLst>
              </a:custGeom>
              <a:grpFill/>
              <a:ln w="9525" cap="flat">
                <a:noFill/>
                <a:prstDash val="solid"/>
                <a:miter/>
              </a:ln>
            </p:spPr>
            <p:txBody>
              <a:bodyPr rtlCol="0" anchor="ctr"/>
              <a:lstStyle/>
              <a:p>
                <a:endParaRPr lang="en-US"/>
              </a:p>
            </p:txBody>
          </p:sp>
          <p:sp>
            <p:nvSpPr>
              <p:cNvPr id="606" name="Freeform 605">
                <a:extLst>
                  <a:ext uri="{FF2B5EF4-FFF2-40B4-BE49-F238E27FC236}">
                    <a16:creationId xmlns:a16="http://schemas.microsoft.com/office/drawing/2014/main" id="{880EC6CA-933A-A4AC-D5AD-1F39D6A5E3A7}"/>
                  </a:ext>
                </a:extLst>
              </p:cNvPr>
              <p:cNvSpPr/>
              <p:nvPr/>
            </p:nvSpPr>
            <p:spPr>
              <a:xfrm>
                <a:off x="5161597" y="4149090"/>
                <a:ext cx="74295" cy="124777"/>
              </a:xfrm>
              <a:custGeom>
                <a:avLst/>
                <a:gdLst>
                  <a:gd name="connsiteX0" fmla="*/ 74295 w 74295"/>
                  <a:gd name="connsiteY0" fmla="*/ 5715 h 124777"/>
                  <a:gd name="connsiteX1" fmla="*/ 68580 w 74295"/>
                  <a:gd name="connsiteY1" fmla="*/ 11430 h 124777"/>
                  <a:gd name="connsiteX2" fmla="*/ 12383 w 74295"/>
                  <a:gd name="connsiteY2" fmla="*/ 67628 h 124777"/>
                  <a:gd name="connsiteX3" fmla="*/ 12383 w 74295"/>
                  <a:gd name="connsiteY3" fmla="*/ 119063 h 124777"/>
                  <a:gd name="connsiteX4" fmla="*/ 6668 w 74295"/>
                  <a:gd name="connsiteY4" fmla="*/ 124778 h 124777"/>
                  <a:gd name="connsiteX5" fmla="*/ 5715 w 74295"/>
                  <a:gd name="connsiteY5" fmla="*/ 124778 h 124777"/>
                  <a:gd name="connsiteX6" fmla="*/ 4763 w 74295"/>
                  <a:gd name="connsiteY6" fmla="*/ 124778 h 124777"/>
                  <a:gd name="connsiteX7" fmla="*/ 0 w 74295"/>
                  <a:gd name="connsiteY7" fmla="*/ 119063 h 124777"/>
                  <a:gd name="connsiteX8" fmla="*/ 0 w 74295"/>
                  <a:gd name="connsiteY8" fmla="*/ 5715 h 124777"/>
                  <a:gd name="connsiteX9" fmla="*/ 4763 w 74295"/>
                  <a:gd name="connsiteY9" fmla="*/ 0 h 124777"/>
                  <a:gd name="connsiteX10" fmla="*/ 9525 w 74295"/>
                  <a:gd name="connsiteY10" fmla="*/ 5715 h 124777"/>
                  <a:gd name="connsiteX11" fmla="*/ 9525 w 74295"/>
                  <a:gd name="connsiteY11" fmla="*/ 37147 h 124777"/>
                  <a:gd name="connsiteX12" fmla="*/ 67628 w 74295"/>
                  <a:gd name="connsiteY12" fmla="*/ 0 h 124777"/>
                  <a:gd name="connsiteX13" fmla="*/ 74295 w 74295"/>
                  <a:gd name="connsiteY13" fmla="*/ 5715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5" h="124777">
                    <a:moveTo>
                      <a:pt x="74295" y="5715"/>
                    </a:moveTo>
                    <a:cubicBezTo>
                      <a:pt x="74295" y="8572"/>
                      <a:pt x="72390" y="11430"/>
                      <a:pt x="68580" y="11430"/>
                    </a:cubicBezTo>
                    <a:cubicBezTo>
                      <a:pt x="36195" y="11430"/>
                      <a:pt x="12383" y="37147"/>
                      <a:pt x="12383" y="67628"/>
                    </a:cubicBezTo>
                    <a:lnTo>
                      <a:pt x="12383" y="119063"/>
                    </a:lnTo>
                    <a:cubicBezTo>
                      <a:pt x="12383" y="121920"/>
                      <a:pt x="9525" y="124778"/>
                      <a:pt x="6668" y="124778"/>
                    </a:cubicBezTo>
                    <a:lnTo>
                      <a:pt x="5715" y="124778"/>
                    </a:lnTo>
                    <a:cubicBezTo>
                      <a:pt x="5715" y="124778"/>
                      <a:pt x="4763" y="124778"/>
                      <a:pt x="4763" y="124778"/>
                    </a:cubicBezTo>
                    <a:cubicBezTo>
                      <a:pt x="1905" y="124778"/>
                      <a:pt x="0" y="121920"/>
                      <a:pt x="0" y="119063"/>
                    </a:cubicBezTo>
                    <a:lnTo>
                      <a:pt x="0" y="5715"/>
                    </a:lnTo>
                    <a:cubicBezTo>
                      <a:pt x="0" y="2857"/>
                      <a:pt x="1905" y="0"/>
                      <a:pt x="4763" y="0"/>
                    </a:cubicBezTo>
                    <a:cubicBezTo>
                      <a:pt x="7620" y="0"/>
                      <a:pt x="9525" y="1905"/>
                      <a:pt x="9525" y="5715"/>
                    </a:cubicBezTo>
                    <a:lnTo>
                      <a:pt x="9525" y="37147"/>
                    </a:lnTo>
                    <a:cubicBezTo>
                      <a:pt x="19050" y="14288"/>
                      <a:pt x="40958" y="0"/>
                      <a:pt x="67628" y="0"/>
                    </a:cubicBezTo>
                    <a:cubicBezTo>
                      <a:pt x="72390" y="0"/>
                      <a:pt x="74295" y="2857"/>
                      <a:pt x="74295" y="5715"/>
                    </a:cubicBezTo>
                    <a:close/>
                  </a:path>
                </a:pathLst>
              </a:custGeom>
              <a:grpFill/>
              <a:ln w="9525" cap="flat">
                <a:noFill/>
                <a:prstDash val="solid"/>
                <a:miter/>
              </a:ln>
            </p:spPr>
            <p:txBody>
              <a:bodyPr rtlCol="0" anchor="ctr"/>
              <a:lstStyle/>
              <a:p>
                <a:endParaRPr lang="en-US"/>
              </a:p>
            </p:txBody>
          </p:sp>
          <p:sp>
            <p:nvSpPr>
              <p:cNvPr id="607" name="Freeform 606">
                <a:extLst>
                  <a:ext uri="{FF2B5EF4-FFF2-40B4-BE49-F238E27FC236}">
                    <a16:creationId xmlns:a16="http://schemas.microsoft.com/office/drawing/2014/main" id="{DFB51A8A-1007-D185-01B2-E59F299F069B}"/>
                  </a:ext>
                </a:extLst>
              </p:cNvPr>
              <p:cNvSpPr/>
              <p:nvPr/>
            </p:nvSpPr>
            <p:spPr>
              <a:xfrm>
                <a:off x="5242559" y="4113847"/>
                <a:ext cx="68580" cy="160020"/>
              </a:xfrm>
              <a:custGeom>
                <a:avLst/>
                <a:gdLst>
                  <a:gd name="connsiteX0" fmla="*/ 68580 w 68580"/>
                  <a:gd name="connsiteY0" fmla="*/ 40958 h 160020"/>
                  <a:gd name="connsiteX1" fmla="*/ 62865 w 68580"/>
                  <a:gd name="connsiteY1" fmla="*/ 46672 h 160020"/>
                  <a:gd name="connsiteX2" fmla="*/ 40005 w 68580"/>
                  <a:gd name="connsiteY2" fmla="*/ 46672 h 160020"/>
                  <a:gd name="connsiteX3" fmla="*/ 40005 w 68580"/>
                  <a:gd name="connsiteY3" fmla="*/ 154305 h 160020"/>
                  <a:gd name="connsiteX4" fmla="*/ 34290 w 68580"/>
                  <a:gd name="connsiteY4" fmla="*/ 160020 h 160020"/>
                  <a:gd name="connsiteX5" fmla="*/ 28575 w 68580"/>
                  <a:gd name="connsiteY5" fmla="*/ 154305 h 160020"/>
                  <a:gd name="connsiteX6" fmla="*/ 28575 w 68580"/>
                  <a:gd name="connsiteY6" fmla="*/ 46672 h 160020"/>
                  <a:gd name="connsiteX7" fmla="*/ 5715 w 68580"/>
                  <a:gd name="connsiteY7" fmla="*/ 46672 h 160020"/>
                  <a:gd name="connsiteX8" fmla="*/ 0 w 68580"/>
                  <a:gd name="connsiteY8" fmla="*/ 40958 h 160020"/>
                  <a:gd name="connsiteX9" fmla="*/ 5715 w 68580"/>
                  <a:gd name="connsiteY9" fmla="*/ 35243 h 160020"/>
                  <a:gd name="connsiteX10" fmla="*/ 28575 w 68580"/>
                  <a:gd name="connsiteY10" fmla="*/ 35243 h 160020"/>
                  <a:gd name="connsiteX11" fmla="*/ 28575 w 68580"/>
                  <a:gd name="connsiteY11" fmla="*/ 5715 h 160020"/>
                  <a:gd name="connsiteX12" fmla="*/ 34290 w 68580"/>
                  <a:gd name="connsiteY12" fmla="*/ 0 h 160020"/>
                  <a:gd name="connsiteX13" fmla="*/ 40005 w 68580"/>
                  <a:gd name="connsiteY13" fmla="*/ 5715 h 160020"/>
                  <a:gd name="connsiteX14" fmla="*/ 40005 w 68580"/>
                  <a:gd name="connsiteY14" fmla="*/ 35243 h 160020"/>
                  <a:gd name="connsiteX15" fmla="*/ 62865 w 68580"/>
                  <a:gd name="connsiteY15" fmla="*/ 35243 h 160020"/>
                  <a:gd name="connsiteX16" fmla="*/ 68580 w 68580"/>
                  <a:gd name="connsiteY16" fmla="*/ 409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80" h="160020">
                    <a:moveTo>
                      <a:pt x="68580" y="40958"/>
                    </a:moveTo>
                    <a:cubicBezTo>
                      <a:pt x="68580" y="43815"/>
                      <a:pt x="66675" y="46672"/>
                      <a:pt x="62865" y="46672"/>
                    </a:cubicBezTo>
                    <a:lnTo>
                      <a:pt x="40005" y="46672"/>
                    </a:lnTo>
                    <a:lnTo>
                      <a:pt x="40005" y="154305"/>
                    </a:lnTo>
                    <a:cubicBezTo>
                      <a:pt x="40005" y="158115"/>
                      <a:pt x="37147" y="160020"/>
                      <a:pt x="34290" y="160020"/>
                    </a:cubicBezTo>
                    <a:cubicBezTo>
                      <a:pt x="31433" y="160020"/>
                      <a:pt x="28575" y="158115"/>
                      <a:pt x="28575" y="154305"/>
                    </a:cubicBezTo>
                    <a:lnTo>
                      <a:pt x="28575" y="46672"/>
                    </a:lnTo>
                    <a:lnTo>
                      <a:pt x="5715" y="46672"/>
                    </a:lnTo>
                    <a:cubicBezTo>
                      <a:pt x="953" y="46672"/>
                      <a:pt x="0" y="43815"/>
                      <a:pt x="0" y="40958"/>
                    </a:cubicBezTo>
                    <a:cubicBezTo>
                      <a:pt x="0" y="38100"/>
                      <a:pt x="1905" y="35243"/>
                      <a:pt x="5715" y="35243"/>
                    </a:cubicBezTo>
                    <a:lnTo>
                      <a:pt x="28575" y="35243"/>
                    </a:lnTo>
                    <a:lnTo>
                      <a:pt x="28575" y="5715"/>
                    </a:lnTo>
                    <a:cubicBezTo>
                      <a:pt x="28575" y="2858"/>
                      <a:pt x="31433" y="0"/>
                      <a:pt x="34290" y="0"/>
                    </a:cubicBezTo>
                    <a:cubicBezTo>
                      <a:pt x="37147" y="0"/>
                      <a:pt x="40005" y="2858"/>
                      <a:pt x="40005" y="5715"/>
                    </a:cubicBezTo>
                    <a:lnTo>
                      <a:pt x="40005" y="35243"/>
                    </a:lnTo>
                    <a:lnTo>
                      <a:pt x="62865" y="35243"/>
                    </a:lnTo>
                    <a:cubicBezTo>
                      <a:pt x="66675" y="36195"/>
                      <a:pt x="68580" y="38100"/>
                      <a:pt x="68580" y="40958"/>
                    </a:cubicBezTo>
                    <a:close/>
                  </a:path>
                </a:pathLst>
              </a:custGeom>
              <a:grpFill/>
              <a:ln w="9525" cap="flat">
                <a:noFill/>
                <a:prstDash val="solid"/>
                <a:miter/>
              </a:ln>
            </p:spPr>
            <p:txBody>
              <a:bodyPr rtlCol="0" anchor="ctr"/>
              <a:lstStyle/>
              <a:p>
                <a:endParaRPr lang="en-US"/>
              </a:p>
            </p:txBody>
          </p:sp>
          <p:sp>
            <p:nvSpPr>
              <p:cNvPr id="608" name="Freeform 607">
                <a:extLst>
                  <a:ext uri="{FF2B5EF4-FFF2-40B4-BE49-F238E27FC236}">
                    <a16:creationId xmlns:a16="http://schemas.microsoft.com/office/drawing/2014/main" id="{5BACD6C4-424A-4903-326C-B51DC009CF3E}"/>
                  </a:ext>
                </a:extLst>
              </p:cNvPr>
              <p:cNvSpPr/>
              <p:nvPr/>
            </p:nvSpPr>
            <p:spPr>
              <a:xfrm>
                <a:off x="5324475" y="4148137"/>
                <a:ext cx="119062" cy="128587"/>
              </a:xfrm>
              <a:custGeom>
                <a:avLst/>
                <a:gdLst>
                  <a:gd name="connsiteX0" fmla="*/ 119063 w 119062"/>
                  <a:gd name="connsiteY0" fmla="*/ 60960 h 128587"/>
                  <a:gd name="connsiteX1" fmla="*/ 114300 w 119062"/>
                  <a:gd name="connsiteY1" fmla="*/ 67628 h 128587"/>
                  <a:gd name="connsiteX2" fmla="*/ 11430 w 119062"/>
                  <a:gd name="connsiteY2" fmla="*/ 67628 h 128587"/>
                  <a:gd name="connsiteX3" fmla="*/ 61913 w 119062"/>
                  <a:gd name="connsiteY3" fmla="*/ 117157 h 128587"/>
                  <a:gd name="connsiteX4" fmla="*/ 98107 w 119062"/>
                  <a:gd name="connsiteY4" fmla="*/ 102870 h 128587"/>
                  <a:gd name="connsiteX5" fmla="*/ 106680 w 119062"/>
                  <a:gd name="connsiteY5" fmla="*/ 101918 h 128587"/>
                  <a:gd name="connsiteX6" fmla="*/ 105728 w 119062"/>
                  <a:gd name="connsiteY6" fmla="*/ 110490 h 128587"/>
                  <a:gd name="connsiteX7" fmla="*/ 61913 w 119062"/>
                  <a:gd name="connsiteY7" fmla="*/ 128588 h 128587"/>
                  <a:gd name="connsiteX8" fmla="*/ 0 w 119062"/>
                  <a:gd name="connsiteY8" fmla="*/ 63818 h 128587"/>
                  <a:gd name="connsiteX9" fmla="*/ 61913 w 119062"/>
                  <a:gd name="connsiteY9" fmla="*/ 0 h 128587"/>
                  <a:gd name="connsiteX10" fmla="*/ 119063 w 119062"/>
                  <a:gd name="connsiteY10" fmla="*/ 60960 h 128587"/>
                  <a:gd name="connsiteX11" fmla="*/ 108585 w 119062"/>
                  <a:gd name="connsiteY11" fmla="*/ 57150 h 128587"/>
                  <a:gd name="connsiteX12" fmla="*/ 61913 w 119062"/>
                  <a:gd name="connsiteY12" fmla="*/ 11430 h 128587"/>
                  <a:gd name="connsiteX13" fmla="*/ 11430 w 119062"/>
                  <a:gd name="connsiteY13" fmla="*/ 57150 h 128587"/>
                  <a:gd name="connsiteX14" fmla="*/ 108585 w 119062"/>
                  <a:gd name="connsiteY14" fmla="*/ 57150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 h="128587">
                    <a:moveTo>
                      <a:pt x="119063" y="60960"/>
                    </a:moveTo>
                    <a:cubicBezTo>
                      <a:pt x="119063" y="64770"/>
                      <a:pt x="117157" y="67628"/>
                      <a:pt x="114300" y="67628"/>
                    </a:cubicBezTo>
                    <a:lnTo>
                      <a:pt x="11430" y="67628"/>
                    </a:lnTo>
                    <a:cubicBezTo>
                      <a:pt x="13335" y="95250"/>
                      <a:pt x="34290" y="117157"/>
                      <a:pt x="61913" y="117157"/>
                    </a:cubicBezTo>
                    <a:cubicBezTo>
                      <a:pt x="78105" y="117157"/>
                      <a:pt x="90488" y="111443"/>
                      <a:pt x="98107" y="102870"/>
                    </a:cubicBezTo>
                    <a:cubicBezTo>
                      <a:pt x="100965" y="100013"/>
                      <a:pt x="103822" y="99060"/>
                      <a:pt x="106680" y="101918"/>
                    </a:cubicBezTo>
                    <a:cubicBezTo>
                      <a:pt x="108585" y="103822"/>
                      <a:pt x="108585" y="107632"/>
                      <a:pt x="105728" y="110490"/>
                    </a:cubicBezTo>
                    <a:cubicBezTo>
                      <a:pt x="97155" y="120968"/>
                      <a:pt x="82868" y="128588"/>
                      <a:pt x="61913" y="128588"/>
                    </a:cubicBezTo>
                    <a:cubicBezTo>
                      <a:pt x="25718" y="128588"/>
                      <a:pt x="0" y="100013"/>
                      <a:pt x="0" y="63818"/>
                    </a:cubicBezTo>
                    <a:cubicBezTo>
                      <a:pt x="0" y="28575"/>
                      <a:pt x="25718" y="0"/>
                      <a:pt x="61913" y="0"/>
                    </a:cubicBezTo>
                    <a:cubicBezTo>
                      <a:pt x="96203" y="0"/>
                      <a:pt x="119063" y="28575"/>
                      <a:pt x="119063" y="60960"/>
                    </a:cubicBezTo>
                    <a:close/>
                    <a:moveTo>
                      <a:pt x="108585" y="57150"/>
                    </a:moveTo>
                    <a:cubicBezTo>
                      <a:pt x="107632" y="32385"/>
                      <a:pt x="87630" y="11430"/>
                      <a:pt x="61913" y="11430"/>
                    </a:cubicBezTo>
                    <a:cubicBezTo>
                      <a:pt x="35243" y="11430"/>
                      <a:pt x="14288" y="31432"/>
                      <a:pt x="11430" y="57150"/>
                    </a:cubicBezTo>
                    <a:lnTo>
                      <a:pt x="108585" y="57150"/>
                    </a:lnTo>
                    <a:close/>
                  </a:path>
                </a:pathLst>
              </a:custGeom>
              <a:grpFill/>
              <a:ln w="9525" cap="flat">
                <a:noFill/>
                <a:prstDash val="solid"/>
                <a:miter/>
              </a:ln>
            </p:spPr>
            <p:txBody>
              <a:bodyPr rtlCol="0" anchor="ctr"/>
              <a:lstStyle/>
              <a:p>
                <a:endParaRPr lang="en-US"/>
              </a:p>
            </p:txBody>
          </p:sp>
          <p:sp>
            <p:nvSpPr>
              <p:cNvPr id="609" name="Freeform 608">
                <a:extLst>
                  <a:ext uri="{FF2B5EF4-FFF2-40B4-BE49-F238E27FC236}">
                    <a16:creationId xmlns:a16="http://schemas.microsoft.com/office/drawing/2014/main" id="{CB7A3350-D12C-B6E1-69C6-4D9C845ABA17}"/>
                  </a:ext>
                </a:extLst>
              </p:cNvPr>
              <p:cNvSpPr/>
              <p:nvPr/>
            </p:nvSpPr>
            <p:spPr>
              <a:xfrm>
                <a:off x="5473065" y="4149090"/>
                <a:ext cx="74294" cy="124777"/>
              </a:xfrm>
              <a:custGeom>
                <a:avLst/>
                <a:gdLst>
                  <a:gd name="connsiteX0" fmla="*/ 74295 w 74294"/>
                  <a:gd name="connsiteY0" fmla="*/ 5715 h 124777"/>
                  <a:gd name="connsiteX1" fmla="*/ 68580 w 74294"/>
                  <a:gd name="connsiteY1" fmla="*/ 11430 h 124777"/>
                  <a:gd name="connsiteX2" fmla="*/ 12382 w 74294"/>
                  <a:gd name="connsiteY2" fmla="*/ 67628 h 124777"/>
                  <a:gd name="connsiteX3" fmla="*/ 12382 w 74294"/>
                  <a:gd name="connsiteY3" fmla="*/ 119063 h 124777"/>
                  <a:gd name="connsiteX4" fmla="*/ 6667 w 74294"/>
                  <a:gd name="connsiteY4" fmla="*/ 124778 h 124777"/>
                  <a:gd name="connsiteX5" fmla="*/ 5715 w 74294"/>
                  <a:gd name="connsiteY5" fmla="*/ 124778 h 124777"/>
                  <a:gd name="connsiteX6" fmla="*/ 4763 w 74294"/>
                  <a:gd name="connsiteY6" fmla="*/ 124778 h 124777"/>
                  <a:gd name="connsiteX7" fmla="*/ 0 w 74294"/>
                  <a:gd name="connsiteY7" fmla="*/ 119063 h 124777"/>
                  <a:gd name="connsiteX8" fmla="*/ 0 w 74294"/>
                  <a:gd name="connsiteY8" fmla="*/ 5715 h 124777"/>
                  <a:gd name="connsiteX9" fmla="*/ 4763 w 74294"/>
                  <a:gd name="connsiteY9" fmla="*/ 0 h 124777"/>
                  <a:gd name="connsiteX10" fmla="*/ 9525 w 74294"/>
                  <a:gd name="connsiteY10" fmla="*/ 5715 h 124777"/>
                  <a:gd name="connsiteX11" fmla="*/ 9525 w 74294"/>
                  <a:gd name="connsiteY11" fmla="*/ 37147 h 124777"/>
                  <a:gd name="connsiteX12" fmla="*/ 67628 w 74294"/>
                  <a:gd name="connsiteY12" fmla="*/ 0 h 124777"/>
                  <a:gd name="connsiteX13" fmla="*/ 74295 w 74294"/>
                  <a:gd name="connsiteY13" fmla="*/ 5715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4" h="124777">
                    <a:moveTo>
                      <a:pt x="74295" y="5715"/>
                    </a:moveTo>
                    <a:cubicBezTo>
                      <a:pt x="74295" y="8572"/>
                      <a:pt x="72390" y="11430"/>
                      <a:pt x="68580" y="11430"/>
                    </a:cubicBezTo>
                    <a:cubicBezTo>
                      <a:pt x="36195" y="11430"/>
                      <a:pt x="12382" y="37147"/>
                      <a:pt x="12382" y="67628"/>
                    </a:cubicBezTo>
                    <a:lnTo>
                      <a:pt x="12382" y="119063"/>
                    </a:lnTo>
                    <a:cubicBezTo>
                      <a:pt x="12382" y="121920"/>
                      <a:pt x="9525" y="124778"/>
                      <a:pt x="6667" y="124778"/>
                    </a:cubicBezTo>
                    <a:lnTo>
                      <a:pt x="5715" y="124778"/>
                    </a:lnTo>
                    <a:cubicBezTo>
                      <a:pt x="5715" y="124778"/>
                      <a:pt x="4763" y="124778"/>
                      <a:pt x="4763" y="124778"/>
                    </a:cubicBezTo>
                    <a:cubicBezTo>
                      <a:pt x="1905" y="124778"/>
                      <a:pt x="0" y="121920"/>
                      <a:pt x="0" y="119063"/>
                    </a:cubicBezTo>
                    <a:lnTo>
                      <a:pt x="0" y="5715"/>
                    </a:lnTo>
                    <a:cubicBezTo>
                      <a:pt x="0" y="2857"/>
                      <a:pt x="1905" y="0"/>
                      <a:pt x="4763" y="0"/>
                    </a:cubicBezTo>
                    <a:cubicBezTo>
                      <a:pt x="7620" y="0"/>
                      <a:pt x="9525" y="1905"/>
                      <a:pt x="9525" y="5715"/>
                    </a:cubicBezTo>
                    <a:lnTo>
                      <a:pt x="9525" y="37147"/>
                    </a:lnTo>
                    <a:cubicBezTo>
                      <a:pt x="19050" y="14288"/>
                      <a:pt x="40957" y="0"/>
                      <a:pt x="67628" y="0"/>
                    </a:cubicBezTo>
                    <a:cubicBezTo>
                      <a:pt x="72390" y="0"/>
                      <a:pt x="74295" y="2857"/>
                      <a:pt x="74295" y="5715"/>
                    </a:cubicBezTo>
                    <a:close/>
                  </a:path>
                </a:pathLst>
              </a:custGeom>
              <a:grpFill/>
              <a:ln w="9525" cap="flat">
                <a:noFill/>
                <a:prstDash val="solid"/>
                <a:miter/>
              </a:ln>
            </p:spPr>
            <p:txBody>
              <a:bodyPr rtlCol="0" anchor="ctr"/>
              <a:lstStyle/>
              <a:p>
                <a:endParaRPr lang="en-US"/>
              </a:p>
            </p:txBody>
          </p:sp>
          <p:sp>
            <p:nvSpPr>
              <p:cNvPr id="610" name="Freeform 609">
                <a:extLst>
                  <a:ext uri="{FF2B5EF4-FFF2-40B4-BE49-F238E27FC236}">
                    <a16:creationId xmlns:a16="http://schemas.microsoft.com/office/drawing/2014/main" id="{45DEC6F2-BDA6-4DE0-429C-ADC97881F95E}"/>
                  </a:ext>
                </a:extLst>
              </p:cNvPr>
              <p:cNvSpPr/>
              <p:nvPr/>
            </p:nvSpPr>
            <p:spPr>
              <a:xfrm>
                <a:off x="5572125" y="4101465"/>
                <a:ext cx="11430" cy="172402"/>
              </a:xfrm>
              <a:custGeom>
                <a:avLst/>
                <a:gdLst>
                  <a:gd name="connsiteX0" fmla="*/ 0 w 11430"/>
                  <a:gd name="connsiteY0" fmla="*/ 5715 h 172402"/>
                  <a:gd name="connsiteX1" fmla="*/ 5715 w 11430"/>
                  <a:gd name="connsiteY1" fmla="*/ 0 h 172402"/>
                  <a:gd name="connsiteX2" fmla="*/ 11430 w 11430"/>
                  <a:gd name="connsiteY2" fmla="*/ 5715 h 172402"/>
                  <a:gd name="connsiteX3" fmla="*/ 11430 w 11430"/>
                  <a:gd name="connsiteY3" fmla="*/ 166688 h 172402"/>
                  <a:gd name="connsiteX4" fmla="*/ 5715 w 11430"/>
                  <a:gd name="connsiteY4" fmla="*/ 172403 h 172402"/>
                  <a:gd name="connsiteX5" fmla="*/ 0 w 11430"/>
                  <a:gd name="connsiteY5" fmla="*/ 166688 h 172402"/>
                  <a:gd name="connsiteX6" fmla="*/ 0 w 11430"/>
                  <a:gd name="connsiteY6" fmla="*/ 5715 h 17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 h="172402">
                    <a:moveTo>
                      <a:pt x="0" y="5715"/>
                    </a:moveTo>
                    <a:cubicBezTo>
                      <a:pt x="0" y="2857"/>
                      <a:pt x="2857" y="0"/>
                      <a:pt x="5715" y="0"/>
                    </a:cubicBezTo>
                    <a:cubicBezTo>
                      <a:pt x="8572" y="0"/>
                      <a:pt x="11430" y="2857"/>
                      <a:pt x="11430" y="5715"/>
                    </a:cubicBezTo>
                    <a:lnTo>
                      <a:pt x="11430" y="166688"/>
                    </a:lnTo>
                    <a:cubicBezTo>
                      <a:pt x="11430" y="170497"/>
                      <a:pt x="8572" y="172403"/>
                      <a:pt x="5715" y="172403"/>
                    </a:cubicBezTo>
                    <a:cubicBezTo>
                      <a:pt x="2857" y="172403"/>
                      <a:pt x="0" y="170497"/>
                      <a:pt x="0" y="166688"/>
                    </a:cubicBezTo>
                    <a:lnTo>
                      <a:pt x="0" y="5715"/>
                    </a:lnTo>
                    <a:close/>
                  </a:path>
                </a:pathLst>
              </a:custGeom>
              <a:grpFill/>
              <a:ln w="9525" cap="flat">
                <a:noFill/>
                <a:prstDash val="solid"/>
                <a:miter/>
              </a:ln>
            </p:spPr>
            <p:txBody>
              <a:bodyPr rtlCol="0" anchor="ctr"/>
              <a:lstStyle/>
              <a:p>
                <a:endParaRPr lang="en-US"/>
              </a:p>
            </p:txBody>
          </p:sp>
          <p:sp>
            <p:nvSpPr>
              <p:cNvPr id="611" name="Freeform 610">
                <a:extLst>
                  <a:ext uri="{FF2B5EF4-FFF2-40B4-BE49-F238E27FC236}">
                    <a16:creationId xmlns:a16="http://schemas.microsoft.com/office/drawing/2014/main" id="{784D4A8A-6437-B6BF-BDD0-E973881CF608}"/>
                  </a:ext>
                </a:extLst>
              </p:cNvPr>
              <p:cNvSpPr/>
              <p:nvPr/>
            </p:nvSpPr>
            <p:spPr>
              <a:xfrm>
                <a:off x="5607713" y="4148137"/>
                <a:ext cx="116475" cy="171450"/>
              </a:xfrm>
              <a:custGeom>
                <a:avLst/>
                <a:gdLst>
                  <a:gd name="connsiteX0" fmla="*/ 115859 w 116475"/>
                  <a:gd name="connsiteY0" fmla="*/ 9525 h 171450"/>
                  <a:gd name="connsiteX1" fmla="*/ 61567 w 116475"/>
                  <a:gd name="connsiteY1" fmla="*/ 126682 h 171450"/>
                  <a:gd name="connsiteX2" fmla="*/ 8226 w 116475"/>
                  <a:gd name="connsiteY2" fmla="*/ 171450 h 171450"/>
                  <a:gd name="connsiteX3" fmla="*/ 2511 w 116475"/>
                  <a:gd name="connsiteY3" fmla="*/ 165735 h 171450"/>
                  <a:gd name="connsiteX4" fmla="*/ 8226 w 116475"/>
                  <a:gd name="connsiteY4" fmla="*/ 160020 h 171450"/>
                  <a:gd name="connsiteX5" fmla="*/ 52042 w 116475"/>
                  <a:gd name="connsiteY5" fmla="*/ 121920 h 171450"/>
                  <a:gd name="connsiteX6" fmla="*/ 606 w 116475"/>
                  <a:gd name="connsiteY6" fmla="*/ 8572 h 171450"/>
                  <a:gd name="connsiteX7" fmla="*/ 5369 w 116475"/>
                  <a:gd name="connsiteY7" fmla="*/ 0 h 171450"/>
                  <a:gd name="connsiteX8" fmla="*/ 11084 w 116475"/>
                  <a:gd name="connsiteY8" fmla="*/ 3810 h 171450"/>
                  <a:gd name="connsiteX9" fmla="*/ 58709 w 116475"/>
                  <a:gd name="connsiteY9" fmla="*/ 109538 h 171450"/>
                  <a:gd name="connsiteX10" fmla="*/ 106334 w 116475"/>
                  <a:gd name="connsiteY10" fmla="*/ 3810 h 171450"/>
                  <a:gd name="connsiteX11" fmla="*/ 112049 w 116475"/>
                  <a:gd name="connsiteY11" fmla="*/ 0 h 171450"/>
                  <a:gd name="connsiteX12" fmla="*/ 115859 w 116475"/>
                  <a:gd name="connsiteY12" fmla="*/ 952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475" h="171450">
                    <a:moveTo>
                      <a:pt x="115859" y="9525"/>
                    </a:moveTo>
                    <a:lnTo>
                      <a:pt x="61567" y="126682"/>
                    </a:lnTo>
                    <a:cubicBezTo>
                      <a:pt x="48231" y="157163"/>
                      <a:pt x="36801" y="171450"/>
                      <a:pt x="8226" y="171450"/>
                    </a:cubicBezTo>
                    <a:cubicBezTo>
                      <a:pt x="4417" y="171450"/>
                      <a:pt x="2511" y="169545"/>
                      <a:pt x="2511" y="165735"/>
                    </a:cubicBezTo>
                    <a:cubicBezTo>
                      <a:pt x="2511" y="161925"/>
                      <a:pt x="4417" y="160972"/>
                      <a:pt x="8226" y="160020"/>
                    </a:cubicBezTo>
                    <a:cubicBezTo>
                      <a:pt x="32039" y="160020"/>
                      <a:pt x="40611" y="147638"/>
                      <a:pt x="52042" y="121920"/>
                    </a:cubicBezTo>
                    <a:lnTo>
                      <a:pt x="606" y="8572"/>
                    </a:lnTo>
                    <a:cubicBezTo>
                      <a:pt x="-1299" y="4763"/>
                      <a:pt x="1559" y="0"/>
                      <a:pt x="5369" y="0"/>
                    </a:cubicBezTo>
                    <a:cubicBezTo>
                      <a:pt x="8226" y="0"/>
                      <a:pt x="10131" y="953"/>
                      <a:pt x="11084" y="3810"/>
                    </a:cubicBezTo>
                    <a:lnTo>
                      <a:pt x="58709" y="109538"/>
                    </a:lnTo>
                    <a:lnTo>
                      <a:pt x="106334" y="3810"/>
                    </a:lnTo>
                    <a:cubicBezTo>
                      <a:pt x="107286" y="953"/>
                      <a:pt x="109192" y="0"/>
                      <a:pt x="112049" y="0"/>
                    </a:cubicBezTo>
                    <a:cubicBezTo>
                      <a:pt x="114906" y="1905"/>
                      <a:pt x="117764" y="5715"/>
                      <a:pt x="115859" y="9525"/>
                    </a:cubicBezTo>
                    <a:close/>
                  </a:path>
                </a:pathLst>
              </a:custGeom>
              <a:grpFill/>
              <a:ln w="9525" cap="flat">
                <a:noFill/>
                <a:prstDash val="solid"/>
                <a:miter/>
              </a:ln>
            </p:spPr>
            <p:txBody>
              <a:bodyPr rtlCol="0" anchor="ctr"/>
              <a:lstStyle/>
              <a:p>
                <a:endParaRPr lang="en-US"/>
              </a:p>
            </p:txBody>
          </p:sp>
          <p:sp>
            <p:nvSpPr>
              <p:cNvPr id="612" name="Freeform 611">
                <a:extLst>
                  <a:ext uri="{FF2B5EF4-FFF2-40B4-BE49-F238E27FC236}">
                    <a16:creationId xmlns:a16="http://schemas.microsoft.com/office/drawing/2014/main" id="{34AD5284-F0B1-69FD-999E-6302821EB2C9}"/>
                  </a:ext>
                </a:extLst>
              </p:cNvPr>
              <p:cNvSpPr/>
              <p:nvPr/>
            </p:nvSpPr>
            <p:spPr>
              <a:xfrm>
                <a:off x="5819775" y="4100512"/>
                <a:ext cx="128587" cy="176212"/>
              </a:xfrm>
              <a:custGeom>
                <a:avLst/>
                <a:gdLst>
                  <a:gd name="connsiteX0" fmla="*/ 128588 w 128587"/>
                  <a:gd name="connsiteY0" fmla="*/ 111443 h 176212"/>
                  <a:gd name="connsiteX1" fmla="*/ 65722 w 128587"/>
                  <a:gd name="connsiteY1" fmla="*/ 176213 h 176212"/>
                  <a:gd name="connsiteX2" fmla="*/ 9525 w 128587"/>
                  <a:gd name="connsiteY2" fmla="*/ 139065 h 176212"/>
                  <a:gd name="connsiteX3" fmla="*/ 9525 w 128587"/>
                  <a:gd name="connsiteY3" fmla="*/ 167640 h 176212"/>
                  <a:gd name="connsiteX4" fmla="*/ 4763 w 128587"/>
                  <a:gd name="connsiteY4" fmla="*/ 173355 h 176212"/>
                  <a:gd name="connsiteX5" fmla="*/ 0 w 128587"/>
                  <a:gd name="connsiteY5" fmla="*/ 167640 h 176212"/>
                  <a:gd name="connsiteX6" fmla="*/ 0 w 128587"/>
                  <a:gd name="connsiteY6" fmla="*/ 5715 h 176212"/>
                  <a:gd name="connsiteX7" fmla="*/ 5715 w 128587"/>
                  <a:gd name="connsiteY7" fmla="*/ 0 h 176212"/>
                  <a:gd name="connsiteX8" fmla="*/ 11430 w 128587"/>
                  <a:gd name="connsiteY8" fmla="*/ 5715 h 176212"/>
                  <a:gd name="connsiteX9" fmla="*/ 11430 w 128587"/>
                  <a:gd name="connsiteY9" fmla="*/ 78105 h 176212"/>
                  <a:gd name="connsiteX10" fmla="*/ 63818 w 128587"/>
                  <a:gd name="connsiteY10" fmla="*/ 46672 h 176212"/>
                  <a:gd name="connsiteX11" fmla="*/ 128588 w 128587"/>
                  <a:gd name="connsiteY11" fmla="*/ 111443 h 176212"/>
                  <a:gd name="connsiteX12" fmla="*/ 117157 w 128587"/>
                  <a:gd name="connsiteY12" fmla="*/ 111443 h 176212"/>
                  <a:gd name="connsiteX13" fmla="*/ 63818 w 128587"/>
                  <a:gd name="connsiteY13" fmla="*/ 58103 h 176212"/>
                  <a:gd name="connsiteX14" fmla="*/ 11430 w 128587"/>
                  <a:gd name="connsiteY14" fmla="*/ 101918 h 176212"/>
                  <a:gd name="connsiteX15" fmla="*/ 11430 w 128587"/>
                  <a:gd name="connsiteY15" fmla="*/ 102870 h 176212"/>
                  <a:gd name="connsiteX16" fmla="*/ 10478 w 128587"/>
                  <a:gd name="connsiteY16" fmla="*/ 107632 h 176212"/>
                  <a:gd name="connsiteX17" fmla="*/ 10478 w 128587"/>
                  <a:gd name="connsiteY17" fmla="*/ 110490 h 176212"/>
                  <a:gd name="connsiteX18" fmla="*/ 63818 w 128587"/>
                  <a:gd name="connsiteY18" fmla="*/ 163830 h 176212"/>
                  <a:gd name="connsiteX19" fmla="*/ 117157 w 128587"/>
                  <a:gd name="connsiteY19" fmla="*/ 111443 h 17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8587" h="176212">
                    <a:moveTo>
                      <a:pt x="128588" y="111443"/>
                    </a:moveTo>
                    <a:cubicBezTo>
                      <a:pt x="128588" y="146685"/>
                      <a:pt x="100013" y="176213"/>
                      <a:pt x="65722" y="176213"/>
                    </a:cubicBezTo>
                    <a:cubicBezTo>
                      <a:pt x="40005" y="176213"/>
                      <a:pt x="20003" y="160972"/>
                      <a:pt x="9525" y="139065"/>
                    </a:cubicBezTo>
                    <a:lnTo>
                      <a:pt x="9525" y="167640"/>
                    </a:lnTo>
                    <a:cubicBezTo>
                      <a:pt x="9525" y="172403"/>
                      <a:pt x="7620" y="173355"/>
                      <a:pt x="4763" y="173355"/>
                    </a:cubicBezTo>
                    <a:cubicBezTo>
                      <a:pt x="1905" y="173355"/>
                      <a:pt x="0" y="170497"/>
                      <a:pt x="0" y="167640"/>
                    </a:cubicBezTo>
                    <a:lnTo>
                      <a:pt x="0" y="5715"/>
                    </a:lnTo>
                    <a:cubicBezTo>
                      <a:pt x="0" y="2857"/>
                      <a:pt x="2857" y="0"/>
                      <a:pt x="5715" y="0"/>
                    </a:cubicBezTo>
                    <a:cubicBezTo>
                      <a:pt x="9525" y="0"/>
                      <a:pt x="11430" y="2857"/>
                      <a:pt x="11430" y="5715"/>
                    </a:cubicBezTo>
                    <a:lnTo>
                      <a:pt x="11430" y="78105"/>
                    </a:lnTo>
                    <a:cubicBezTo>
                      <a:pt x="21907" y="59055"/>
                      <a:pt x="40957" y="46672"/>
                      <a:pt x="63818" y="46672"/>
                    </a:cubicBezTo>
                    <a:cubicBezTo>
                      <a:pt x="99060" y="47625"/>
                      <a:pt x="128588" y="76200"/>
                      <a:pt x="128588" y="111443"/>
                    </a:cubicBezTo>
                    <a:close/>
                    <a:moveTo>
                      <a:pt x="117157" y="111443"/>
                    </a:moveTo>
                    <a:cubicBezTo>
                      <a:pt x="117157" y="81915"/>
                      <a:pt x="93345" y="58103"/>
                      <a:pt x="63818" y="58103"/>
                    </a:cubicBezTo>
                    <a:cubicBezTo>
                      <a:pt x="37147" y="58103"/>
                      <a:pt x="15240" y="76200"/>
                      <a:pt x="11430" y="101918"/>
                    </a:cubicBezTo>
                    <a:lnTo>
                      <a:pt x="11430" y="102870"/>
                    </a:lnTo>
                    <a:cubicBezTo>
                      <a:pt x="11430" y="103822"/>
                      <a:pt x="11430" y="105728"/>
                      <a:pt x="10478" y="107632"/>
                    </a:cubicBezTo>
                    <a:lnTo>
                      <a:pt x="10478" y="110490"/>
                    </a:lnTo>
                    <a:cubicBezTo>
                      <a:pt x="10478" y="139065"/>
                      <a:pt x="34290" y="163830"/>
                      <a:pt x="63818" y="163830"/>
                    </a:cubicBezTo>
                    <a:cubicBezTo>
                      <a:pt x="94297" y="164782"/>
                      <a:pt x="117157" y="140018"/>
                      <a:pt x="117157" y="111443"/>
                    </a:cubicBezTo>
                    <a:close/>
                  </a:path>
                </a:pathLst>
              </a:custGeom>
              <a:grpFill/>
              <a:ln w="9525" cap="flat">
                <a:noFill/>
                <a:prstDash val="solid"/>
                <a:miter/>
              </a:ln>
            </p:spPr>
            <p:txBody>
              <a:bodyPr rtlCol="0" anchor="ctr"/>
              <a:lstStyle/>
              <a:p>
                <a:endParaRPr lang="en-US"/>
              </a:p>
            </p:txBody>
          </p:sp>
          <p:sp>
            <p:nvSpPr>
              <p:cNvPr id="613" name="Freeform 612">
                <a:extLst>
                  <a:ext uri="{FF2B5EF4-FFF2-40B4-BE49-F238E27FC236}">
                    <a16:creationId xmlns:a16="http://schemas.microsoft.com/office/drawing/2014/main" id="{747A8BE4-D6F0-56A5-1CAB-9BD053C36891}"/>
                  </a:ext>
                </a:extLst>
              </p:cNvPr>
              <p:cNvSpPr/>
              <p:nvPr/>
            </p:nvSpPr>
            <p:spPr>
              <a:xfrm>
                <a:off x="5976937" y="4149090"/>
                <a:ext cx="116205" cy="127634"/>
              </a:xfrm>
              <a:custGeom>
                <a:avLst/>
                <a:gdLst>
                  <a:gd name="connsiteX0" fmla="*/ 116205 w 116205"/>
                  <a:gd name="connsiteY0" fmla="*/ 6667 h 127634"/>
                  <a:gd name="connsiteX1" fmla="*/ 116205 w 116205"/>
                  <a:gd name="connsiteY1" fmla="*/ 120015 h 127634"/>
                  <a:gd name="connsiteX2" fmla="*/ 111443 w 116205"/>
                  <a:gd name="connsiteY2" fmla="*/ 125730 h 127634"/>
                  <a:gd name="connsiteX3" fmla="*/ 106680 w 116205"/>
                  <a:gd name="connsiteY3" fmla="*/ 120015 h 127634"/>
                  <a:gd name="connsiteX4" fmla="*/ 106680 w 116205"/>
                  <a:gd name="connsiteY4" fmla="*/ 94297 h 127634"/>
                  <a:gd name="connsiteX5" fmla="*/ 57150 w 116205"/>
                  <a:gd name="connsiteY5" fmla="*/ 127635 h 127634"/>
                  <a:gd name="connsiteX6" fmla="*/ 0 w 116205"/>
                  <a:gd name="connsiteY6" fmla="*/ 65722 h 127634"/>
                  <a:gd name="connsiteX7" fmla="*/ 0 w 116205"/>
                  <a:gd name="connsiteY7" fmla="*/ 5715 h 127634"/>
                  <a:gd name="connsiteX8" fmla="*/ 5715 w 116205"/>
                  <a:gd name="connsiteY8" fmla="*/ 0 h 127634"/>
                  <a:gd name="connsiteX9" fmla="*/ 11430 w 116205"/>
                  <a:gd name="connsiteY9" fmla="*/ 5715 h 127634"/>
                  <a:gd name="connsiteX10" fmla="*/ 11430 w 116205"/>
                  <a:gd name="connsiteY10" fmla="*/ 65722 h 127634"/>
                  <a:gd name="connsiteX11" fmla="*/ 59055 w 116205"/>
                  <a:gd name="connsiteY11" fmla="*/ 115253 h 127634"/>
                  <a:gd name="connsiteX12" fmla="*/ 104775 w 116205"/>
                  <a:gd name="connsiteY12" fmla="*/ 64770 h 127634"/>
                  <a:gd name="connsiteX13" fmla="*/ 104775 w 116205"/>
                  <a:gd name="connsiteY13" fmla="*/ 5715 h 127634"/>
                  <a:gd name="connsiteX14" fmla="*/ 110490 w 116205"/>
                  <a:gd name="connsiteY14" fmla="*/ 0 h 127634"/>
                  <a:gd name="connsiteX15" fmla="*/ 116205 w 116205"/>
                  <a:gd name="connsiteY15" fmla="*/ 6667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205" h="127634">
                    <a:moveTo>
                      <a:pt x="116205" y="6667"/>
                    </a:moveTo>
                    <a:lnTo>
                      <a:pt x="116205" y="120015"/>
                    </a:lnTo>
                    <a:cubicBezTo>
                      <a:pt x="116205" y="122872"/>
                      <a:pt x="113347" y="125730"/>
                      <a:pt x="111443" y="125730"/>
                    </a:cubicBezTo>
                    <a:cubicBezTo>
                      <a:pt x="109538" y="125730"/>
                      <a:pt x="106680" y="123825"/>
                      <a:pt x="106680" y="120015"/>
                    </a:cubicBezTo>
                    <a:lnTo>
                      <a:pt x="106680" y="94297"/>
                    </a:lnTo>
                    <a:cubicBezTo>
                      <a:pt x="98107" y="114300"/>
                      <a:pt x="80963" y="127635"/>
                      <a:pt x="57150" y="127635"/>
                    </a:cubicBezTo>
                    <a:cubicBezTo>
                      <a:pt x="24765" y="127635"/>
                      <a:pt x="0" y="100013"/>
                      <a:pt x="0" y="65722"/>
                    </a:cubicBezTo>
                    <a:lnTo>
                      <a:pt x="0" y="5715"/>
                    </a:lnTo>
                    <a:cubicBezTo>
                      <a:pt x="0" y="2857"/>
                      <a:pt x="2857" y="0"/>
                      <a:pt x="5715" y="0"/>
                    </a:cubicBezTo>
                    <a:cubicBezTo>
                      <a:pt x="8572" y="0"/>
                      <a:pt x="11430" y="2857"/>
                      <a:pt x="11430" y="5715"/>
                    </a:cubicBezTo>
                    <a:lnTo>
                      <a:pt x="11430" y="65722"/>
                    </a:lnTo>
                    <a:cubicBezTo>
                      <a:pt x="11430" y="94297"/>
                      <a:pt x="31432" y="115253"/>
                      <a:pt x="59055" y="115253"/>
                    </a:cubicBezTo>
                    <a:cubicBezTo>
                      <a:pt x="86678" y="115253"/>
                      <a:pt x="104775" y="93345"/>
                      <a:pt x="104775" y="64770"/>
                    </a:cubicBezTo>
                    <a:lnTo>
                      <a:pt x="104775" y="5715"/>
                    </a:lnTo>
                    <a:cubicBezTo>
                      <a:pt x="104775" y="2857"/>
                      <a:pt x="107632" y="0"/>
                      <a:pt x="110490" y="0"/>
                    </a:cubicBezTo>
                    <a:cubicBezTo>
                      <a:pt x="114300" y="953"/>
                      <a:pt x="116205" y="2857"/>
                      <a:pt x="116205" y="6667"/>
                    </a:cubicBezTo>
                    <a:close/>
                  </a:path>
                </a:pathLst>
              </a:custGeom>
              <a:grpFill/>
              <a:ln w="9525" cap="flat">
                <a:noFill/>
                <a:prstDash val="solid"/>
                <a:miter/>
              </a:ln>
            </p:spPr>
            <p:txBody>
              <a:bodyPr rtlCol="0" anchor="ctr"/>
              <a:lstStyle/>
              <a:p>
                <a:endParaRPr lang="en-US"/>
              </a:p>
            </p:txBody>
          </p:sp>
          <p:sp>
            <p:nvSpPr>
              <p:cNvPr id="614" name="Freeform 613">
                <a:extLst>
                  <a:ext uri="{FF2B5EF4-FFF2-40B4-BE49-F238E27FC236}">
                    <a16:creationId xmlns:a16="http://schemas.microsoft.com/office/drawing/2014/main" id="{80654F2F-1BD2-D924-6921-98DBB61D550A}"/>
                  </a:ext>
                </a:extLst>
              </p:cNvPr>
              <p:cNvSpPr/>
              <p:nvPr/>
            </p:nvSpPr>
            <p:spPr>
              <a:xfrm>
                <a:off x="6123622" y="4149090"/>
                <a:ext cx="90487" cy="128587"/>
              </a:xfrm>
              <a:custGeom>
                <a:avLst/>
                <a:gdLst>
                  <a:gd name="connsiteX0" fmla="*/ 1905 w 90487"/>
                  <a:gd name="connsiteY0" fmla="*/ 107632 h 128587"/>
                  <a:gd name="connsiteX1" fmla="*/ 0 w 90487"/>
                  <a:gd name="connsiteY1" fmla="*/ 102870 h 128587"/>
                  <a:gd name="connsiteX2" fmla="*/ 4763 w 90487"/>
                  <a:gd name="connsiteY2" fmla="*/ 98107 h 128587"/>
                  <a:gd name="connsiteX3" fmla="*/ 10478 w 90487"/>
                  <a:gd name="connsiteY3" fmla="*/ 100965 h 128587"/>
                  <a:gd name="connsiteX4" fmla="*/ 46672 w 90487"/>
                  <a:gd name="connsiteY4" fmla="*/ 117157 h 128587"/>
                  <a:gd name="connsiteX5" fmla="*/ 79058 w 90487"/>
                  <a:gd name="connsiteY5" fmla="*/ 92392 h 128587"/>
                  <a:gd name="connsiteX6" fmla="*/ 39053 w 90487"/>
                  <a:gd name="connsiteY6" fmla="*/ 64770 h 128587"/>
                  <a:gd name="connsiteX7" fmla="*/ 5715 w 90487"/>
                  <a:gd name="connsiteY7" fmla="*/ 30480 h 128587"/>
                  <a:gd name="connsiteX8" fmla="*/ 44768 w 90487"/>
                  <a:gd name="connsiteY8" fmla="*/ 0 h 128587"/>
                  <a:gd name="connsiteX9" fmla="*/ 83820 w 90487"/>
                  <a:gd name="connsiteY9" fmla="*/ 17145 h 128587"/>
                  <a:gd name="connsiteX10" fmla="*/ 85725 w 90487"/>
                  <a:gd name="connsiteY10" fmla="*/ 21907 h 128587"/>
                  <a:gd name="connsiteX11" fmla="*/ 80963 w 90487"/>
                  <a:gd name="connsiteY11" fmla="*/ 27622 h 128587"/>
                  <a:gd name="connsiteX12" fmla="*/ 75247 w 90487"/>
                  <a:gd name="connsiteY12" fmla="*/ 25717 h 128587"/>
                  <a:gd name="connsiteX13" fmla="*/ 43815 w 90487"/>
                  <a:gd name="connsiteY13" fmla="*/ 11430 h 128587"/>
                  <a:gd name="connsiteX14" fmla="*/ 17145 w 90487"/>
                  <a:gd name="connsiteY14" fmla="*/ 31432 h 128587"/>
                  <a:gd name="connsiteX15" fmla="*/ 43815 w 90487"/>
                  <a:gd name="connsiteY15" fmla="*/ 56197 h 128587"/>
                  <a:gd name="connsiteX16" fmla="*/ 90488 w 90487"/>
                  <a:gd name="connsiteY16" fmla="*/ 93345 h 128587"/>
                  <a:gd name="connsiteX17" fmla="*/ 45720 w 90487"/>
                  <a:gd name="connsiteY17" fmla="*/ 128588 h 128587"/>
                  <a:gd name="connsiteX18" fmla="*/ 1905 w 90487"/>
                  <a:gd name="connsiteY18" fmla="*/ 10763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87" h="128587">
                    <a:moveTo>
                      <a:pt x="1905" y="107632"/>
                    </a:moveTo>
                    <a:cubicBezTo>
                      <a:pt x="0" y="105728"/>
                      <a:pt x="0" y="103822"/>
                      <a:pt x="0" y="102870"/>
                    </a:cubicBezTo>
                    <a:cubicBezTo>
                      <a:pt x="0" y="100013"/>
                      <a:pt x="1905" y="98107"/>
                      <a:pt x="4763" y="98107"/>
                    </a:cubicBezTo>
                    <a:cubicBezTo>
                      <a:pt x="7620" y="98107"/>
                      <a:pt x="9525" y="99060"/>
                      <a:pt x="10478" y="100965"/>
                    </a:cubicBezTo>
                    <a:cubicBezTo>
                      <a:pt x="18097" y="111442"/>
                      <a:pt x="30480" y="117157"/>
                      <a:pt x="46672" y="117157"/>
                    </a:cubicBezTo>
                    <a:cubicBezTo>
                      <a:pt x="63818" y="117157"/>
                      <a:pt x="79058" y="106680"/>
                      <a:pt x="79058" y="92392"/>
                    </a:cubicBezTo>
                    <a:cubicBezTo>
                      <a:pt x="79058" y="77153"/>
                      <a:pt x="63818" y="71438"/>
                      <a:pt x="39053" y="64770"/>
                    </a:cubicBezTo>
                    <a:cubicBezTo>
                      <a:pt x="20003" y="60007"/>
                      <a:pt x="5715" y="49530"/>
                      <a:pt x="5715" y="30480"/>
                    </a:cubicBezTo>
                    <a:cubicBezTo>
                      <a:pt x="5715" y="8572"/>
                      <a:pt x="24765" y="0"/>
                      <a:pt x="44768" y="0"/>
                    </a:cubicBezTo>
                    <a:cubicBezTo>
                      <a:pt x="60960" y="0"/>
                      <a:pt x="74295" y="5715"/>
                      <a:pt x="83820" y="17145"/>
                    </a:cubicBezTo>
                    <a:cubicBezTo>
                      <a:pt x="84772" y="18097"/>
                      <a:pt x="85725" y="20003"/>
                      <a:pt x="85725" y="21907"/>
                    </a:cubicBezTo>
                    <a:cubicBezTo>
                      <a:pt x="85725" y="24765"/>
                      <a:pt x="83820" y="27622"/>
                      <a:pt x="80963" y="27622"/>
                    </a:cubicBezTo>
                    <a:cubicBezTo>
                      <a:pt x="79058" y="27622"/>
                      <a:pt x="78105" y="26670"/>
                      <a:pt x="75247" y="25717"/>
                    </a:cubicBezTo>
                    <a:cubicBezTo>
                      <a:pt x="67628" y="15240"/>
                      <a:pt x="56197" y="11430"/>
                      <a:pt x="43815" y="11430"/>
                    </a:cubicBezTo>
                    <a:cubicBezTo>
                      <a:pt x="31433" y="11430"/>
                      <a:pt x="17145" y="15240"/>
                      <a:pt x="17145" y="31432"/>
                    </a:cubicBezTo>
                    <a:cubicBezTo>
                      <a:pt x="17145" y="46672"/>
                      <a:pt x="28575" y="52388"/>
                      <a:pt x="43815" y="56197"/>
                    </a:cubicBezTo>
                    <a:cubicBezTo>
                      <a:pt x="70485" y="63817"/>
                      <a:pt x="90488" y="72390"/>
                      <a:pt x="90488" y="93345"/>
                    </a:cubicBezTo>
                    <a:cubicBezTo>
                      <a:pt x="90488" y="114300"/>
                      <a:pt x="70485" y="128588"/>
                      <a:pt x="45720" y="128588"/>
                    </a:cubicBezTo>
                    <a:cubicBezTo>
                      <a:pt x="24765" y="127635"/>
                      <a:pt x="9525" y="119063"/>
                      <a:pt x="1905" y="107632"/>
                    </a:cubicBezTo>
                    <a:close/>
                  </a:path>
                </a:pathLst>
              </a:custGeom>
              <a:grpFill/>
              <a:ln w="9525" cap="flat">
                <a:noFill/>
                <a:prstDash val="solid"/>
                <a:miter/>
              </a:ln>
            </p:spPr>
            <p:txBody>
              <a:bodyPr rtlCol="0" anchor="ctr"/>
              <a:lstStyle/>
              <a:p>
                <a:endParaRPr lang="en-US"/>
              </a:p>
            </p:txBody>
          </p:sp>
          <p:sp>
            <p:nvSpPr>
              <p:cNvPr id="615" name="Freeform 614">
                <a:extLst>
                  <a:ext uri="{FF2B5EF4-FFF2-40B4-BE49-F238E27FC236}">
                    <a16:creationId xmlns:a16="http://schemas.microsoft.com/office/drawing/2014/main" id="{F4029C79-4985-98CA-5835-18FE48B03C59}"/>
                  </a:ext>
                </a:extLst>
              </p:cNvPr>
              <p:cNvSpPr/>
              <p:nvPr/>
            </p:nvSpPr>
            <p:spPr>
              <a:xfrm>
                <a:off x="6242684" y="4115752"/>
                <a:ext cx="15240" cy="159067"/>
              </a:xfrm>
              <a:custGeom>
                <a:avLst/>
                <a:gdLst>
                  <a:gd name="connsiteX0" fmla="*/ 0 w 15240"/>
                  <a:gd name="connsiteY0" fmla="*/ 7620 h 159067"/>
                  <a:gd name="connsiteX1" fmla="*/ 7620 w 15240"/>
                  <a:gd name="connsiteY1" fmla="*/ 0 h 159067"/>
                  <a:gd name="connsiteX2" fmla="*/ 15240 w 15240"/>
                  <a:gd name="connsiteY2" fmla="*/ 7620 h 159067"/>
                  <a:gd name="connsiteX3" fmla="*/ 7620 w 15240"/>
                  <a:gd name="connsiteY3" fmla="*/ 15240 h 159067"/>
                  <a:gd name="connsiteX4" fmla="*/ 0 w 15240"/>
                  <a:gd name="connsiteY4" fmla="*/ 7620 h 159067"/>
                  <a:gd name="connsiteX5" fmla="*/ 1905 w 15240"/>
                  <a:gd name="connsiteY5" fmla="*/ 153353 h 159067"/>
                  <a:gd name="connsiteX6" fmla="*/ 1905 w 15240"/>
                  <a:gd name="connsiteY6" fmla="*/ 40005 h 159067"/>
                  <a:gd name="connsiteX7" fmla="*/ 7620 w 15240"/>
                  <a:gd name="connsiteY7" fmla="*/ 34290 h 159067"/>
                  <a:gd name="connsiteX8" fmla="*/ 13335 w 15240"/>
                  <a:gd name="connsiteY8" fmla="*/ 40005 h 159067"/>
                  <a:gd name="connsiteX9" fmla="*/ 13335 w 15240"/>
                  <a:gd name="connsiteY9" fmla="*/ 153353 h 159067"/>
                  <a:gd name="connsiteX10" fmla="*/ 7620 w 15240"/>
                  <a:gd name="connsiteY10" fmla="*/ 159067 h 159067"/>
                  <a:gd name="connsiteX11" fmla="*/ 1905 w 15240"/>
                  <a:gd name="connsiteY11" fmla="*/ 153353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 h="159067">
                    <a:moveTo>
                      <a:pt x="0" y="7620"/>
                    </a:moveTo>
                    <a:cubicBezTo>
                      <a:pt x="0" y="2857"/>
                      <a:pt x="2858" y="0"/>
                      <a:pt x="7620" y="0"/>
                    </a:cubicBezTo>
                    <a:cubicBezTo>
                      <a:pt x="12383" y="0"/>
                      <a:pt x="15240" y="2857"/>
                      <a:pt x="15240" y="7620"/>
                    </a:cubicBezTo>
                    <a:cubicBezTo>
                      <a:pt x="15240" y="11430"/>
                      <a:pt x="12383" y="15240"/>
                      <a:pt x="7620" y="15240"/>
                    </a:cubicBezTo>
                    <a:cubicBezTo>
                      <a:pt x="3810" y="15240"/>
                      <a:pt x="0" y="11430"/>
                      <a:pt x="0" y="7620"/>
                    </a:cubicBezTo>
                    <a:close/>
                    <a:moveTo>
                      <a:pt x="1905" y="153353"/>
                    </a:moveTo>
                    <a:lnTo>
                      <a:pt x="1905" y="40005"/>
                    </a:lnTo>
                    <a:cubicBezTo>
                      <a:pt x="1905" y="36195"/>
                      <a:pt x="4763" y="34290"/>
                      <a:pt x="7620" y="34290"/>
                    </a:cubicBezTo>
                    <a:cubicBezTo>
                      <a:pt x="10478" y="34290"/>
                      <a:pt x="13335" y="37147"/>
                      <a:pt x="13335" y="40005"/>
                    </a:cubicBezTo>
                    <a:lnTo>
                      <a:pt x="13335" y="153353"/>
                    </a:lnTo>
                    <a:cubicBezTo>
                      <a:pt x="13335" y="156210"/>
                      <a:pt x="10478" y="159067"/>
                      <a:pt x="7620" y="159067"/>
                    </a:cubicBezTo>
                    <a:cubicBezTo>
                      <a:pt x="4763" y="159067"/>
                      <a:pt x="1905" y="156210"/>
                      <a:pt x="1905" y="153353"/>
                    </a:cubicBezTo>
                    <a:close/>
                  </a:path>
                </a:pathLst>
              </a:custGeom>
              <a:grpFill/>
              <a:ln w="9525" cap="flat">
                <a:noFill/>
                <a:prstDash val="solid"/>
                <a:miter/>
              </a:ln>
            </p:spPr>
            <p:txBody>
              <a:bodyPr rtlCol="0" anchor="ctr"/>
              <a:lstStyle/>
              <a:p>
                <a:endParaRPr lang="en-US"/>
              </a:p>
            </p:txBody>
          </p:sp>
          <p:sp>
            <p:nvSpPr>
              <p:cNvPr id="616" name="Freeform 615">
                <a:extLst>
                  <a:ext uri="{FF2B5EF4-FFF2-40B4-BE49-F238E27FC236}">
                    <a16:creationId xmlns:a16="http://schemas.microsoft.com/office/drawing/2014/main" id="{F112F97B-176A-31D4-67F3-8073DF0163E0}"/>
                  </a:ext>
                </a:extLst>
              </p:cNvPr>
              <p:cNvSpPr/>
              <p:nvPr/>
            </p:nvSpPr>
            <p:spPr>
              <a:xfrm>
                <a:off x="6295072" y="4147184"/>
                <a:ext cx="116205" cy="127634"/>
              </a:xfrm>
              <a:custGeom>
                <a:avLst/>
                <a:gdLst>
                  <a:gd name="connsiteX0" fmla="*/ 116205 w 116205"/>
                  <a:gd name="connsiteY0" fmla="*/ 61913 h 127634"/>
                  <a:gd name="connsiteX1" fmla="*/ 116205 w 116205"/>
                  <a:gd name="connsiteY1" fmla="*/ 61913 h 127634"/>
                  <a:gd name="connsiteX2" fmla="*/ 116205 w 116205"/>
                  <a:gd name="connsiteY2" fmla="*/ 64770 h 127634"/>
                  <a:gd name="connsiteX3" fmla="*/ 116205 w 116205"/>
                  <a:gd name="connsiteY3" fmla="*/ 121920 h 127634"/>
                  <a:gd name="connsiteX4" fmla="*/ 110490 w 116205"/>
                  <a:gd name="connsiteY4" fmla="*/ 127635 h 127634"/>
                  <a:gd name="connsiteX5" fmla="*/ 104775 w 116205"/>
                  <a:gd name="connsiteY5" fmla="*/ 121920 h 127634"/>
                  <a:gd name="connsiteX6" fmla="*/ 104775 w 116205"/>
                  <a:gd name="connsiteY6" fmla="*/ 61913 h 127634"/>
                  <a:gd name="connsiteX7" fmla="*/ 59055 w 116205"/>
                  <a:gd name="connsiteY7" fmla="*/ 12383 h 127634"/>
                  <a:gd name="connsiteX8" fmla="*/ 11430 w 116205"/>
                  <a:gd name="connsiteY8" fmla="*/ 61913 h 127634"/>
                  <a:gd name="connsiteX9" fmla="*/ 11430 w 116205"/>
                  <a:gd name="connsiteY9" fmla="*/ 121920 h 127634"/>
                  <a:gd name="connsiteX10" fmla="*/ 5715 w 116205"/>
                  <a:gd name="connsiteY10" fmla="*/ 127635 h 127634"/>
                  <a:gd name="connsiteX11" fmla="*/ 0 w 116205"/>
                  <a:gd name="connsiteY11" fmla="*/ 121920 h 127634"/>
                  <a:gd name="connsiteX12" fmla="*/ 0 w 116205"/>
                  <a:gd name="connsiteY12" fmla="*/ 7620 h 127634"/>
                  <a:gd name="connsiteX13" fmla="*/ 4763 w 116205"/>
                  <a:gd name="connsiteY13" fmla="*/ 1905 h 127634"/>
                  <a:gd name="connsiteX14" fmla="*/ 9525 w 116205"/>
                  <a:gd name="connsiteY14" fmla="*/ 7620 h 127634"/>
                  <a:gd name="connsiteX15" fmla="*/ 9525 w 116205"/>
                  <a:gd name="connsiteY15" fmla="*/ 33338 h 127634"/>
                  <a:gd name="connsiteX16" fmla="*/ 60008 w 116205"/>
                  <a:gd name="connsiteY16" fmla="*/ 0 h 127634"/>
                  <a:gd name="connsiteX17" fmla="*/ 116205 w 116205"/>
                  <a:gd name="connsiteY17" fmla="*/ 61913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205" h="127634">
                    <a:moveTo>
                      <a:pt x="116205" y="61913"/>
                    </a:moveTo>
                    <a:lnTo>
                      <a:pt x="116205" y="61913"/>
                    </a:lnTo>
                    <a:lnTo>
                      <a:pt x="116205" y="64770"/>
                    </a:lnTo>
                    <a:lnTo>
                      <a:pt x="116205" y="121920"/>
                    </a:lnTo>
                    <a:cubicBezTo>
                      <a:pt x="116205" y="124778"/>
                      <a:pt x="113347" y="127635"/>
                      <a:pt x="110490" y="127635"/>
                    </a:cubicBezTo>
                    <a:cubicBezTo>
                      <a:pt x="107633" y="127635"/>
                      <a:pt x="104775" y="124778"/>
                      <a:pt x="104775" y="121920"/>
                    </a:cubicBezTo>
                    <a:lnTo>
                      <a:pt x="104775" y="61913"/>
                    </a:lnTo>
                    <a:cubicBezTo>
                      <a:pt x="104775" y="35243"/>
                      <a:pt x="86678" y="12383"/>
                      <a:pt x="59055" y="12383"/>
                    </a:cubicBezTo>
                    <a:cubicBezTo>
                      <a:pt x="31433" y="12383"/>
                      <a:pt x="11430" y="34290"/>
                      <a:pt x="11430" y="61913"/>
                    </a:cubicBezTo>
                    <a:lnTo>
                      <a:pt x="11430" y="121920"/>
                    </a:lnTo>
                    <a:cubicBezTo>
                      <a:pt x="11430" y="124778"/>
                      <a:pt x="8572" y="127635"/>
                      <a:pt x="5715" y="127635"/>
                    </a:cubicBezTo>
                    <a:cubicBezTo>
                      <a:pt x="2858" y="127635"/>
                      <a:pt x="0" y="124778"/>
                      <a:pt x="0" y="121920"/>
                    </a:cubicBezTo>
                    <a:lnTo>
                      <a:pt x="0" y="7620"/>
                    </a:lnTo>
                    <a:cubicBezTo>
                      <a:pt x="0" y="4763"/>
                      <a:pt x="1905" y="1905"/>
                      <a:pt x="4763" y="1905"/>
                    </a:cubicBezTo>
                    <a:cubicBezTo>
                      <a:pt x="7620" y="1905"/>
                      <a:pt x="9525" y="3810"/>
                      <a:pt x="9525" y="7620"/>
                    </a:cubicBezTo>
                    <a:lnTo>
                      <a:pt x="9525" y="33338"/>
                    </a:lnTo>
                    <a:cubicBezTo>
                      <a:pt x="19050" y="13335"/>
                      <a:pt x="38100" y="0"/>
                      <a:pt x="60008" y="0"/>
                    </a:cubicBezTo>
                    <a:cubicBezTo>
                      <a:pt x="93345" y="953"/>
                      <a:pt x="116205" y="28575"/>
                      <a:pt x="116205" y="61913"/>
                    </a:cubicBezTo>
                    <a:close/>
                  </a:path>
                </a:pathLst>
              </a:custGeom>
              <a:grpFill/>
              <a:ln w="9525" cap="flat">
                <a:noFill/>
                <a:prstDash val="solid"/>
                <a:miter/>
              </a:ln>
            </p:spPr>
            <p:txBody>
              <a:bodyPr rtlCol="0" anchor="ctr"/>
              <a:lstStyle/>
              <a:p>
                <a:endParaRPr lang="en-US"/>
              </a:p>
            </p:txBody>
          </p:sp>
          <p:sp>
            <p:nvSpPr>
              <p:cNvPr id="617" name="Freeform 616">
                <a:extLst>
                  <a:ext uri="{FF2B5EF4-FFF2-40B4-BE49-F238E27FC236}">
                    <a16:creationId xmlns:a16="http://schemas.microsoft.com/office/drawing/2014/main" id="{E454EC17-63F3-C736-028C-D6975664754E}"/>
                  </a:ext>
                </a:extLst>
              </p:cNvPr>
              <p:cNvSpPr/>
              <p:nvPr/>
            </p:nvSpPr>
            <p:spPr>
              <a:xfrm>
                <a:off x="6439852" y="4148137"/>
                <a:ext cx="119062" cy="128587"/>
              </a:xfrm>
              <a:custGeom>
                <a:avLst/>
                <a:gdLst>
                  <a:gd name="connsiteX0" fmla="*/ 119063 w 119062"/>
                  <a:gd name="connsiteY0" fmla="*/ 60960 h 128587"/>
                  <a:gd name="connsiteX1" fmla="*/ 114300 w 119062"/>
                  <a:gd name="connsiteY1" fmla="*/ 67628 h 128587"/>
                  <a:gd name="connsiteX2" fmla="*/ 11430 w 119062"/>
                  <a:gd name="connsiteY2" fmla="*/ 67628 h 128587"/>
                  <a:gd name="connsiteX3" fmla="*/ 61913 w 119062"/>
                  <a:gd name="connsiteY3" fmla="*/ 117157 h 128587"/>
                  <a:gd name="connsiteX4" fmla="*/ 98107 w 119062"/>
                  <a:gd name="connsiteY4" fmla="*/ 102870 h 128587"/>
                  <a:gd name="connsiteX5" fmla="*/ 106680 w 119062"/>
                  <a:gd name="connsiteY5" fmla="*/ 101918 h 128587"/>
                  <a:gd name="connsiteX6" fmla="*/ 105728 w 119062"/>
                  <a:gd name="connsiteY6" fmla="*/ 110490 h 128587"/>
                  <a:gd name="connsiteX7" fmla="*/ 61913 w 119062"/>
                  <a:gd name="connsiteY7" fmla="*/ 128588 h 128587"/>
                  <a:gd name="connsiteX8" fmla="*/ 0 w 119062"/>
                  <a:gd name="connsiteY8" fmla="*/ 63818 h 128587"/>
                  <a:gd name="connsiteX9" fmla="*/ 61913 w 119062"/>
                  <a:gd name="connsiteY9" fmla="*/ 0 h 128587"/>
                  <a:gd name="connsiteX10" fmla="*/ 119063 w 119062"/>
                  <a:gd name="connsiteY10" fmla="*/ 60960 h 128587"/>
                  <a:gd name="connsiteX11" fmla="*/ 108585 w 119062"/>
                  <a:gd name="connsiteY11" fmla="*/ 57150 h 128587"/>
                  <a:gd name="connsiteX12" fmla="*/ 61913 w 119062"/>
                  <a:gd name="connsiteY12" fmla="*/ 11430 h 128587"/>
                  <a:gd name="connsiteX13" fmla="*/ 11430 w 119062"/>
                  <a:gd name="connsiteY13" fmla="*/ 57150 h 128587"/>
                  <a:gd name="connsiteX14" fmla="*/ 108585 w 119062"/>
                  <a:gd name="connsiteY14" fmla="*/ 57150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 h="128587">
                    <a:moveTo>
                      <a:pt x="119063" y="60960"/>
                    </a:moveTo>
                    <a:cubicBezTo>
                      <a:pt x="119063" y="64770"/>
                      <a:pt x="117157" y="67628"/>
                      <a:pt x="114300" y="67628"/>
                    </a:cubicBezTo>
                    <a:lnTo>
                      <a:pt x="11430" y="67628"/>
                    </a:lnTo>
                    <a:cubicBezTo>
                      <a:pt x="13335" y="95250"/>
                      <a:pt x="34290" y="117157"/>
                      <a:pt x="61913" y="117157"/>
                    </a:cubicBezTo>
                    <a:cubicBezTo>
                      <a:pt x="78105" y="117157"/>
                      <a:pt x="90488" y="111443"/>
                      <a:pt x="98107" y="102870"/>
                    </a:cubicBezTo>
                    <a:cubicBezTo>
                      <a:pt x="100965" y="100013"/>
                      <a:pt x="103822" y="99060"/>
                      <a:pt x="106680" y="101918"/>
                    </a:cubicBezTo>
                    <a:cubicBezTo>
                      <a:pt x="108585" y="103822"/>
                      <a:pt x="108585" y="107632"/>
                      <a:pt x="105728" y="110490"/>
                    </a:cubicBezTo>
                    <a:cubicBezTo>
                      <a:pt x="97155" y="120968"/>
                      <a:pt x="82867" y="128588"/>
                      <a:pt x="61913" y="128588"/>
                    </a:cubicBezTo>
                    <a:cubicBezTo>
                      <a:pt x="25717" y="128588"/>
                      <a:pt x="0" y="100013"/>
                      <a:pt x="0" y="63818"/>
                    </a:cubicBezTo>
                    <a:cubicBezTo>
                      <a:pt x="0" y="28575"/>
                      <a:pt x="25717" y="0"/>
                      <a:pt x="61913" y="0"/>
                    </a:cubicBezTo>
                    <a:cubicBezTo>
                      <a:pt x="96203" y="0"/>
                      <a:pt x="119063" y="28575"/>
                      <a:pt x="119063" y="60960"/>
                    </a:cubicBezTo>
                    <a:close/>
                    <a:moveTo>
                      <a:pt x="108585" y="57150"/>
                    </a:moveTo>
                    <a:cubicBezTo>
                      <a:pt x="107632" y="32385"/>
                      <a:pt x="87630" y="11430"/>
                      <a:pt x="61913" y="11430"/>
                    </a:cubicBezTo>
                    <a:cubicBezTo>
                      <a:pt x="35242" y="11430"/>
                      <a:pt x="14288" y="31432"/>
                      <a:pt x="11430" y="57150"/>
                    </a:cubicBezTo>
                    <a:lnTo>
                      <a:pt x="108585" y="57150"/>
                    </a:lnTo>
                    <a:close/>
                  </a:path>
                </a:pathLst>
              </a:custGeom>
              <a:grpFill/>
              <a:ln w="9525" cap="flat">
                <a:noFill/>
                <a:prstDash val="solid"/>
                <a:miter/>
              </a:ln>
            </p:spPr>
            <p:txBody>
              <a:bodyPr rtlCol="0" anchor="ctr"/>
              <a:lstStyle/>
              <a:p>
                <a:endParaRPr lang="en-US"/>
              </a:p>
            </p:txBody>
          </p:sp>
          <p:sp>
            <p:nvSpPr>
              <p:cNvPr id="618" name="Freeform 617">
                <a:extLst>
                  <a:ext uri="{FF2B5EF4-FFF2-40B4-BE49-F238E27FC236}">
                    <a16:creationId xmlns:a16="http://schemas.microsoft.com/office/drawing/2014/main" id="{086C30E3-0FD3-70AF-FDFA-6B974458EF08}"/>
                  </a:ext>
                </a:extLst>
              </p:cNvPr>
              <p:cNvSpPr/>
              <p:nvPr/>
            </p:nvSpPr>
            <p:spPr>
              <a:xfrm>
                <a:off x="6581775" y="4149090"/>
                <a:ext cx="90487" cy="128587"/>
              </a:xfrm>
              <a:custGeom>
                <a:avLst/>
                <a:gdLst>
                  <a:gd name="connsiteX0" fmla="*/ 1905 w 90487"/>
                  <a:gd name="connsiteY0" fmla="*/ 107632 h 128587"/>
                  <a:gd name="connsiteX1" fmla="*/ 0 w 90487"/>
                  <a:gd name="connsiteY1" fmla="*/ 102870 h 128587"/>
                  <a:gd name="connsiteX2" fmla="*/ 4763 w 90487"/>
                  <a:gd name="connsiteY2" fmla="*/ 98107 h 128587"/>
                  <a:gd name="connsiteX3" fmla="*/ 10478 w 90487"/>
                  <a:gd name="connsiteY3" fmla="*/ 100965 h 128587"/>
                  <a:gd name="connsiteX4" fmla="*/ 46672 w 90487"/>
                  <a:gd name="connsiteY4" fmla="*/ 117157 h 128587"/>
                  <a:gd name="connsiteX5" fmla="*/ 79057 w 90487"/>
                  <a:gd name="connsiteY5" fmla="*/ 92392 h 128587"/>
                  <a:gd name="connsiteX6" fmla="*/ 39053 w 90487"/>
                  <a:gd name="connsiteY6" fmla="*/ 64770 h 128587"/>
                  <a:gd name="connsiteX7" fmla="*/ 5715 w 90487"/>
                  <a:gd name="connsiteY7" fmla="*/ 30480 h 128587"/>
                  <a:gd name="connsiteX8" fmla="*/ 44768 w 90487"/>
                  <a:gd name="connsiteY8" fmla="*/ 0 h 128587"/>
                  <a:gd name="connsiteX9" fmla="*/ 83820 w 90487"/>
                  <a:gd name="connsiteY9" fmla="*/ 17145 h 128587"/>
                  <a:gd name="connsiteX10" fmla="*/ 85725 w 90487"/>
                  <a:gd name="connsiteY10" fmla="*/ 21907 h 128587"/>
                  <a:gd name="connsiteX11" fmla="*/ 80963 w 90487"/>
                  <a:gd name="connsiteY11" fmla="*/ 27622 h 128587"/>
                  <a:gd name="connsiteX12" fmla="*/ 75247 w 90487"/>
                  <a:gd name="connsiteY12" fmla="*/ 25717 h 128587"/>
                  <a:gd name="connsiteX13" fmla="*/ 43815 w 90487"/>
                  <a:gd name="connsiteY13" fmla="*/ 11430 h 128587"/>
                  <a:gd name="connsiteX14" fmla="*/ 17145 w 90487"/>
                  <a:gd name="connsiteY14" fmla="*/ 31432 h 128587"/>
                  <a:gd name="connsiteX15" fmla="*/ 43815 w 90487"/>
                  <a:gd name="connsiteY15" fmla="*/ 56197 h 128587"/>
                  <a:gd name="connsiteX16" fmla="*/ 90488 w 90487"/>
                  <a:gd name="connsiteY16" fmla="*/ 93345 h 128587"/>
                  <a:gd name="connsiteX17" fmla="*/ 45720 w 90487"/>
                  <a:gd name="connsiteY17" fmla="*/ 128588 h 128587"/>
                  <a:gd name="connsiteX18" fmla="*/ 1905 w 90487"/>
                  <a:gd name="connsiteY18" fmla="*/ 10763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87" h="128587">
                    <a:moveTo>
                      <a:pt x="1905" y="107632"/>
                    </a:moveTo>
                    <a:cubicBezTo>
                      <a:pt x="0" y="105728"/>
                      <a:pt x="0" y="103822"/>
                      <a:pt x="0" y="102870"/>
                    </a:cubicBezTo>
                    <a:cubicBezTo>
                      <a:pt x="0" y="100013"/>
                      <a:pt x="1905" y="98107"/>
                      <a:pt x="4763" y="98107"/>
                    </a:cubicBezTo>
                    <a:cubicBezTo>
                      <a:pt x="7620" y="98107"/>
                      <a:pt x="9525" y="99060"/>
                      <a:pt x="10478" y="100965"/>
                    </a:cubicBezTo>
                    <a:cubicBezTo>
                      <a:pt x="18097" y="111442"/>
                      <a:pt x="30480" y="117157"/>
                      <a:pt x="46672" y="117157"/>
                    </a:cubicBezTo>
                    <a:cubicBezTo>
                      <a:pt x="63818" y="117157"/>
                      <a:pt x="79057" y="106680"/>
                      <a:pt x="79057" y="92392"/>
                    </a:cubicBezTo>
                    <a:cubicBezTo>
                      <a:pt x="79057" y="77153"/>
                      <a:pt x="63818" y="71438"/>
                      <a:pt x="39053" y="64770"/>
                    </a:cubicBezTo>
                    <a:cubicBezTo>
                      <a:pt x="20003" y="60007"/>
                      <a:pt x="5715" y="49530"/>
                      <a:pt x="5715" y="30480"/>
                    </a:cubicBezTo>
                    <a:cubicBezTo>
                      <a:pt x="5715" y="8572"/>
                      <a:pt x="24765" y="0"/>
                      <a:pt x="44768" y="0"/>
                    </a:cubicBezTo>
                    <a:cubicBezTo>
                      <a:pt x="60960" y="0"/>
                      <a:pt x="74295" y="5715"/>
                      <a:pt x="83820" y="17145"/>
                    </a:cubicBezTo>
                    <a:cubicBezTo>
                      <a:pt x="84772" y="18097"/>
                      <a:pt x="85725" y="20003"/>
                      <a:pt x="85725" y="21907"/>
                    </a:cubicBezTo>
                    <a:cubicBezTo>
                      <a:pt x="85725" y="24765"/>
                      <a:pt x="83820" y="27622"/>
                      <a:pt x="80963" y="27622"/>
                    </a:cubicBezTo>
                    <a:cubicBezTo>
                      <a:pt x="79057" y="27622"/>
                      <a:pt x="78105" y="26670"/>
                      <a:pt x="75247" y="25717"/>
                    </a:cubicBezTo>
                    <a:cubicBezTo>
                      <a:pt x="67628" y="15240"/>
                      <a:pt x="56197" y="11430"/>
                      <a:pt x="43815" y="11430"/>
                    </a:cubicBezTo>
                    <a:cubicBezTo>
                      <a:pt x="31432" y="11430"/>
                      <a:pt x="17145" y="15240"/>
                      <a:pt x="17145" y="31432"/>
                    </a:cubicBezTo>
                    <a:cubicBezTo>
                      <a:pt x="17145" y="46672"/>
                      <a:pt x="28575" y="52388"/>
                      <a:pt x="43815" y="56197"/>
                    </a:cubicBezTo>
                    <a:cubicBezTo>
                      <a:pt x="70485" y="63817"/>
                      <a:pt x="90488" y="72390"/>
                      <a:pt x="90488" y="93345"/>
                    </a:cubicBezTo>
                    <a:cubicBezTo>
                      <a:pt x="90488" y="114300"/>
                      <a:pt x="70485" y="128588"/>
                      <a:pt x="45720" y="128588"/>
                    </a:cubicBezTo>
                    <a:cubicBezTo>
                      <a:pt x="24765" y="127635"/>
                      <a:pt x="8572" y="119063"/>
                      <a:pt x="1905" y="107632"/>
                    </a:cubicBezTo>
                    <a:close/>
                  </a:path>
                </a:pathLst>
              </a:custGeom>
              <a:grpFill/>
              <a:ln w="9525" cap="flat">
                <a:noFill/>
                <a:prstDash val="solid"/>
                <a:miter/>
              </a:ln>
            </p:spPr>
            <p:txBody>
              <a:bodyPr rtlCol="0" anchor="ctr"/>
              <a:lstStyle/>
              <a:p>
                <a:endParaRPr lang="en-US"/>
              </a:p>
            </p:txBody>
          </p:sp>
          <p:sp>
            <p:nvSpPr>
              <p:cNvPr id="619" name="Freeform 618">
                <a:extLst>
                  <a:ext uri="{FF2B5EF4-FFF2-40B4-BE49-F238E27FC236}">
                    <a16:creationId xmlns:a16="http://schemas.microsoft.com/office/drawing/2014/main" id="{49218F74-2612-A037-C78A-FF3489551F80}"/>
                  </a:ext>
                </a:extLst>
              </p:cNvPr>
              <p:cNvSpPr/>
              <p:nvPr/>
            </p:nvSpPr>
            <p:spPr>
              <a:xfrm>
                <a:off x="6695122" y="4149090"/>
                <a:ext cx="90487" cy="128587"/>
              </a:xfrm>
              <a:custGeom>
                <a:avLst/>
                <a:gdLst>
                  <a:gd name="connsiteX0" fmla="*/ 1905 w 90487"/>
                  <a:gd name="connsiteY0" fmla="*/ 107632 h 128587"/>
                  <a:gd name="connsiteX1" fmla="*/ 0 w 90487"/>
                  <a:gd name="connsiteY1" fmla="*/ 102870 h 128587"/>
                  <a:gd name="connsiteX2" fmla="*/ 4763 w 90487"/>
                  <a:gd name="connsiteY2" fmla="*/ 98107 h 128587"/>
                  <a:gd name="connsiteX3" fmla="*/ 10478 w 90487"/>
                  <a:gd name="connsiteY3" fmla="*/ 100965 h 128587"/>
                  <a:gd name="connsiteX4" fmla="*/ 46672 w 90487"/>
                  <a:gd name="connsiteY4" fmla="*/ 117157 h 128587"/>
                  <a:gd name="connsiteX5" fmla="*/ 79058 w 90487"/>
                  <a:gd name="connsiteY5" fmla="*/ 92392 h 128587"/>
                  <a:gd name="connsiteX6" fmla="*/ 39053 w 90487"/>
                  <a:gd name="connsiteY6" fmla="*/ 64770 h 128587"/>
                  <a:gd name="connsiteX7" fmla="*/ 5715 w 90487"/>
                  <a:gd name="connsiteY7" fmla="*/ 30480 h 128587"/>
                  <a:gd name="connsiteX8" fmla="*/ 44768 w 90487"/>
                  <a:gd name="connsiteY8" fmla="*/ 0 h 128587"/>
                  <a:gd name="connsiteX9" fmla="*/ 83820 w 90487"/>
                  <a:gd name="connsiteY9" fmla="*/ 17145 h 128587"/>
                  <a:gd name="connsiteX10" fmla="*/ 85725 w 90487"/>
                  <a:gd name="connsiteY10" fmla="*/ 21907 h 128587"/>
                  <a:gd name="connsiteX11" fmla="*/ 80963 w 90487"/>
                  <a:gd name="connsiteY11" fmla="*/ 27622 h 128587"/>
                  <a:gd name="connsiteX12" fmla="*/ 75247 w 90487"/>
                  <a:gd name="connsiteY12" fmla="*/ 25717 h 128587"/>
                  <a:gd name="connsiteX13" fmla="*/ 43815 w 90487"/>
                  <a:gd name="connsiteY13" fmla="*/ 11430 h 128587"/>
                  <a:gd name="connsiteX14" fmla="*/ 17145 w 90487"/>
                  <a:gd name="connsiteY14" fmla="*/ 31432 h 128587"/>
                  <a:gd name="connsiteX15" fmla="*/ 43815 w 90487"/>
                  <a:gd name="connsiteY15" fmla="*/ 56197 h 128587"/>
                  <a:gd name="connsiteX16" fmla="*/ 90488 w 90487"/>
                  <a:gd name="connsiteY16" fmla="*/ 93345 h 128587"/>
                  <a:gd name="connsiteX17" fmla="*/ 45720 w 90487"/>
                  <a:gd name="connsiteY17" fmla="*/ 128588 h 128587"/>
                  <a:gd name="connsiteX18" fmla="*/ 1905 w 90487"/>
                  <a:gd name="connsiteY18" fmla="*/ 10763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87" h="128587">
                    <a:moveTo>
                      <a:pt x="1905" y="107632"/>
                    </a:moveTo>
                    <a:cubicBezTo>
                      <a:pt x="0" y="105728"/>
                      <a:pt x="0" y="103822"/>
                      <a:pt x="0" y="102870"/>
                    </a:cubicBezTo>
                    <a:cubicBezTo>
                      <a:pt x="0" y="100013"/>
                      <a:pt x="1905" y="98107"/>
                      <a:pt x="4763" y="98107"/>
                    </a:cubicBezTo>
                    <a:cubicBezTo>
                      <a:pt x="7620" y="98107"/>
                      <a:pt x="9525" y="99060"/>
                      <a:pt x="10478" y="100965"/>
                    </a:cubicBezTo>
                    <a:cubicBezTo>
                      <a:pt x="18097" y="111442"/>
                      <a:pt x="30480" y="117157"/>
                      <a:pt x="46672" y="117157"/>
                    </a:cubicBezTo>
                    <a:cubicBezTo>
                      <a:pt x="63818" y="117157"/>
                      <a:pt x="79058" y="106680"/>
                      <a:pt x="79058" y="92392"/>
                    </a:cubicBezTo>
                    <a:cubicBezTo>
                      <a:pt x="79058" y="77153"/>
                      <a:pt x="63818" y="71438"/>
                      <a:pt x="39053" y="64770"/>
                    </a:cubicBezTo>
                    <a:cubicBezTo>
                      <a:pt x="20003" y="60007"/>
                      <a:pt x="5715" y="49530"/>
                      <a:pt x="5715" y="30480"/>
                    </a:cubicBezTo>
                    <a:cubicBezTo>
                      <a:pt x="5715" y="8572"/>
                      <a:pt x="24765" y="0"/>
                      <a:pt x="44768" y="0"/>
                    </a:cubicBezTo>
                    <a:cubicBezTo>
                      <a:pt x="60960" y="0"/>
                      <a:pt x="74295" y="5715"/>
                      <a:pt x="83820" y="17145"/>
                    </a:cubicBezTo>
                    <a:cubicBezTo>
                      <a:pt x="84772" y="18097"/>
                      <a:pt x="85725" y="20003"/>
                      <a:pt x="85725" y="21907"/>
                    </a:cubicBezTo>
                    <a:cubicBezTo>
                      <a:pt x="85725" y="24765"/>
                      <a:pt x="83820" y="27622"/>
                      <a:pt x="80963" y="27622"/>
                    </a:cubicBezTo>
                    <a:cubicBezTo>
                      <a:pt x="79058" y="27622"/>
                      <a:pt x="78105" y="26670"/>
                      <a:pt x="75247" y="25717"/>
                    </a:cubicBezTo>
                    <a:cubicBezTo>
                      <a:pt x="67628" y="15240"/>
                      <a:pt x="56197" y="11430"/>
                      <a:pt x="43815" y="11430"/>
                    </a:cubicBezTo>
                    <a:cubicBezTo>
                      <a:pt x="31433" y="11430"/>
                      <a:pt x="17145" y="15240"/>
                      <a:pt x="17145" y="31432"/>
                    </a:cubicBezTo>
                    <a:cubicBezTo>
                      <a:pt x="17145" y="46672"/>
                      <a:pt x="28575" y="52388"/>
                      <a:pt x="43815" y="56197"/>
                    </a:cubicBezTo>
                    <a:cubicBezTo>
                      <a:pt x="70485" y="63817"/>
                      <a:pt x="90488" y="72390"/>
                      <a:pt x="90488" y="93345"/>
                    </a:cubicBezTo>
                    <a:cubicBezTo>
                      <a:pt x="90488" y="114300"/>
                      <a:pt x="70485" y="128588"/>
                      <a:pt x="45720" y="128588"/>
                    </a:cubicBezTo>
                    <a:cubicBezTo>
                      <a:pt x="24765" y="127635"/>
                      <a:pt x="8572" y="119063"/>
                      <a:pt x="1905" y="107632"/>
                    </a:cubicBezTo>
                    <a:close/>
                  </a:path>
                </a:pathLst>
              </a:custGeom>
              <a:grpFill/>
              <a:ln w="9525" cap="flat">
                <a:noFill/>
                <a:prstDash val="solid"/>
                <a:miter/>
              </a:ln>
            </p:spPr>
            <p:txBody>
              <a:bodyPr rtlCol="0" anchor="ctr"/>
              <a:lstStyle/>
              <a:p>
                <a:endParaRPr lang="en-US"/>
              </a:p>
            </p:txBody>
          </p:sp>
          <p:sp>
            <p:nvSpPr>
              <p:cNvPr id="620" name="Freeform 619">
                <a:extLst>
                  <a:ext uri="{FF2B5EF4-FFF2-40B4-BE49-F238E27FC236}">
                    <a16:creationId xmlns:a16="http://schemas.microsoft.com/office/drawing/2014/main" id="{741EABB8-4787-96DB-06A1-6A07CC3E1760}"/>
                  </a:ext>
                </a:extLst>
              </p:cNvPr>
              <p:cNvSpPr/>
              <p:nvPr/>
            </p:nvSpPr>
            <p:spPr>
              <a:xfrm>
                <a:off x="6888480" y="4149090"/>
                <a:ext cx="74294" cy="124777"/>
              </a:xfrm>
              <a:custGeom>
                <a:avLst/>
                <a:gdLst>
                  <a:gd name="connsiteX0" fmla="*/ 74295 w 74294"/>
                  <a:gd name="connsiteY0" fmla="*/ 5715 h 124777"/>
                  <a:gd name="connsiteX1" fmla="*/ 68580 w 74294"/>
                  <a:gd name="connsiteY1" fmla="*/ 11430 h 124777"/>
                  <a:gd name="connsiteX2" fmla="*/ 12382 w 74294"/>
                  <a:gd name="connsiteY2" fmla="*/ 67628 h 124777"/>
                  <a:gd name="connsiteX3" fmla="*/ 12382 w 74294"/>
                  <a:gd name="connsiteY3" fmla="*/ 119063 h 124777"/>
                  <a:gd name="connsiteX4" fmla="*/ 6667 w 74294"/>
                  <a:gd name="connsiteY4" fmla="*/ 124778 h 124777"/>
                  <a:gd name="connsiteX5" fmla="*/ 5715 w 74294"/>
                  <a:gd name="connsiteY5" fmla="*/ 124778 h 124777"/>
                  <a:gd name="connsiteX6" fmla="*/ 4763 w 74294"/>
                  <a:gd name="connsiteY6" fmla="*/ 124778 h 124777"/>
                  <a:gd name="connsiteX7" fmla="*/ 0 w 74294"/>
                  <a:gd name="connsiteY7" fmla="*/ 119063 h 124777"/>
                  <a:gd name="connsiteX8" fmla="*/ 0 w 74294"/>
                  <a:gd name="connsiteY8" fmla="*/ 5715 h 124777"/>
                  <a:gd name="connsiteX9" fmla="*/ 4763 w 74294"/>
                  <a:gd name="connsiteY9" fmla="*/ 0 h 124777"/>
                  <a:gd name="connsiteX10" fmla="*/ 9525 w 74294"/>
                  <a:gd name="connsiteY10" fmla="*/ 5715 h 124777"/>
                  <a:gd name="connsiteX11" fmla="*/ 9525 w 74294"/>
                  <a:gd name="connsiteY11" fmla="*/ 37147 h 124777"/>
                  <a:gd name="connsiteX12" fmla="*/ 67627 w 74294"/>
                  <a:gd name="connsiteY12" fmla="*/ 0 h 124777"/>
                  <a:gd name="connsiteX13" fmla="*/ 74295 w 74294"/>
                  <a:gd name="connsiteY13" fmla="*/ 5715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4" h="124777">
                    <a:moveTo>
                      <a:pt x="74295" y="5715"/>
                    </a:moveTo>
                    <a:cubicBezTo>
                      <a:pt x="74295" y="8572"/>
                      <a:pt x="72390" y="11430"/>
                      <a:pt x="68580" y="11430"/>
                    </a:cubicBezTo>
                    <a:cubicBezTo>
                      <a:pt x="36195" y="11430"/>
                      <a:pt x="12382" y="37147"/>
                      <a:pt x="12382" y="67628"/>
                    </a:cubicBezTo>
                    <a:lnTo>
                      <a:pt x="12382" y="119063"/>
                    </a:lnTo>
                    <a:cubicBezTo>
                      <a:pt x="12382" y="121920"/>
                      <a:pt x="9525" y="124778"/>
                      <a:pt x="6667" y="124778"/>
                    </a:cubicBezTo>
                    <a:lnTo>
                      <a:pt x="5715" y="124778"/>
                    </a:lnTo>
                    <a:cubicBezTo>
                      <a:pt x="5715" y="124778"/>
                      <a:pt x="4763" y="124778"/>
                      <a:pt x="4763" y="124778"/>
                    </a:cubicBezTo>
                    <a:cubicBezTo>
                      <a:pt x="1905" y="124778"/>
                      <a:pt x="0" y="121920"/>
                      <a:pt x="0" y="119063"/>
                    </a:cubicBezTo>
                    <a:lnTo>
                      <a:pt x="0" y="5715"/>
                    </a:lnTo>
                    <a:cubicBezTo>
                      <a:pt x="0" y="2857"/>
                      <a:pt x="1905" y="0"/>
                      <a:pt x="4763" y="0"/>
                    </a:cubicBezTo>
                    <a:cubicBezTo>
                      <a:pt x="7620" y="0"/>
                      <a:pt x="9525" y="1905"/>
                      <a:pt x="9525" y="5715"/>
                    </a:cubicBezTo>
                    <a:lnTo>
                      <a:pt x="9525" y="37147"/>
                    </a:lnTo>
                    <a:cubicBezTo>
                      <a:pt x="19050" y="14288"/>
                      <a:pt x="40957" y="0"/>
                      <a:pt x="67627" y="0"/>
                    </a:cubicBezTo>
                    <a:cubicBezTo>
                      <a:pt x="72390" y="0"/>
                      <a:pt x="74295" y="2857"/>
                      <a:pt x="74295" y="5715"/>
                    </a:cubicBezTo>
                    <a:close/>
                  </a:path>
                </a:pathLst>
              </a:custGeom>
              <a:grpFill/>
              <a:ln w="9525" cap="flat">
                <a:noFill/>
                <a:prstDash val="solid"/>
                <a:miter/>
              </a:ln>
            </p:spPr>
            <p:txBody>
              <a:bodyPr rtlCol="0" anchor="ctr"/>
              <a:lstStyle/>
              <a:p>
                <a:endParaRPr lang="en-US"/>
              </a:p>
            </p:txBody>
          </p:sp>
          <p:sp>
            <p:nvSpPr>
              <p:cNvPr id="621" name="Freeform 620">
                <a:extLst>
                  <a:ext uri="{FF2B5EF4-FFF2-40B4-BE49-F238E27FC236}">
                    <a16:creationId xmlns:a16="http://schemas.microsoft.com/office/drawing/2014/main" id="{5B656CB7-6C54-C460-DF24-70978A55D254}"/>
                  </a:ext>
                </a:extLst>
              </p:cNvPr>
              <p:cNvSpPr/>
              <p:nvPr/>
            </p:nvSpPr>
            <p:spPr>
              <a:xfrm>
                <a:off x="6970394" y="4148137"/>
                <a:ext cx="119062" cy="128587"/>
              </a:xfrm>
              <a:custGeom>
                <a:avLst/>
                <a:gdLst>
                  <a:gd name="connsiteX0" fmla="*/ 119063 w 119062"/>
                  <a:gd name="connsiteY0" fmla="*/ 60960 h 128587"/>
                  <a:gd name="connsiteX1" fmla="*/ 114300 w 119062"/>
                  <a:gd name="connsiteY1" fmla="*/ 67628 h 128587"/>
                  <a:gd name="connsiteX2" fmla="*/ 11430 w 119062"/>
                  <a:gd name="connsiteY2" fmla="*/ 67628 h 128587"/>
                  <a:gd name="connsiteX3" fmla="*/ 61913 w 119062"/>
                  <a:gd name="connsiteY3" fmla="*/ 117157 h 128587"/>
                  <a:gd name="connsiteX4" fmla="*/ 98108 w 119062"/>
                  <a:gd name="connsiteY4" fmla="*/ 102870 h 128587"/>
                  <a:gd name="connsiteX5" fmla="*/ 106680 w 119062"/>
                  <a:gd name="connsiteY5" fmla="*/ 101918 h 128587"/>
                  <a:gd name="connsiteX6" fmla="*/ 105728 w 119062"/>
                  <a:gd name="connsiteY6" fmla="*/ 110490 h 128587"/>
                  <a:gd name="connsiteX7" fmla="*/ 61913 w 119062"/>
                  <a:gd name="connsiteY7" fmla="*/ 128588 h 128587"/>
                  <a:gd name="connsiteX8" fmla="*/ 0 w 119062"/>
                  <a:gd name="connsiteY8" fmla="*/ 63818 h 128587"/>
                  <a:gd name="connsiteX9" fmla="*/ 61913 w 119062"/>
                  <a:gd name="connsiteY9" fmla="*/ 0 h 128587"/>
                  <a:gd name="connsiteX10" fmla="*/ 119063 w 119062"/>
                  <a:gd name="connsiteY10" fmla="*/ 60960 h 128587"/>
                  <a:gd name="connsiteX11" fmla="*/ 109538 w 119062"/>
                  <a:gd name="connsiteY11" fmla="*/ 57150 h 128587"/>
                  <a:gd name="connsiteX12" fmla="*/ 62865 w 119062"/>
                  <a:gd name="connsiteY12" fmla="*/ 11430 h 128587"/>
                  <a:gd name="connsiteX13" fmla="*/ 12383 w 119062"/>
                  <a:gd name="connsiteY13" fmla="*/ 57150 h 128587"/>
                  <a:gd name="connsiteX14" fmla="*/ 109538 w 119062"/>
                  <a:gd name="connsiteY14" fmla="*/ 57150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 h="128587">
                    <a:moveTo>
                      <a:pt x="119063" y="60960"/>
                    </a:moveTo>
                    <a:cubicBezTo>
                      <a:pt x="119063" y="64770"/>
                      <a:pt x="117158" y="67628"/>
                      <a:pt x="114300" y="67628"/>
                    </a:cubicBezTo>
                    <a:lnTo>
                      <a:pt x="11430" y="67628"/>
                    </a:lnTo>
                    <a:cubicBezTo>
                      <a:pt x="13335" y="95250"/>
                      <a:pt x="34290" y="117157"/>
                      <a:pt x="61913" y="117157"/>
                    </a:cubicBezTo>
                    <a:cubicBezTo>
                      <a:pt x="78105" y="117157"/>
                      <a:pt x="90488" y="111443"/>
                      <a:pt x="98108" y="102870"/>
                    </a:cubicBezTo>
                    <a:cubicBezTo>
                      <a:pt x="100965" y="100013"/>
                      <a:pt x="103823" y="99060"/>
                      <a:pt x="106680" y="101918"/>
                    </a:cubicBezTo>
                    <a:cubicBezTo>
                      <a:pt x="108585" y="103822"/>
                      <a:pt x="108585" y="107632"/>
                      <a:pt x="105728" y="110490"/>
                    </a:cubicBezTo>
                    <a:cubicBezTo>
                      <a:pt x="97155" y="120968"/>
                      <a:pt x="82868" y="128588"/>
                      <a:pt x="61913" y="128588"/>
                    </a:cubicBezTo>
                    <a:cubicBezTo>
                      <a:pt x="25718" y="128588"/>
                      <a:pt x="0" y="100013"/>
                      <a:pt x="0" y="63818"/>
                    </a:cubicBezTo>
                    <a:cubicBezTo>
                      <a:pt x="0" y="28575"/>
                      <a:pt x="25718" y="0"/>
                      <a:pt x="61913" y="0"/>
                    </a:cubicBezTo>
                    <a:cubicBezTo>
                      <a:pt x="96203" y="0"/>
                      <a:pt x="119063" y="28575"/>
                      <a:pt x="119063" y="60960"/>
                    </a:cubicBezTo>
                    <a:close/>
                    <a:moveTo>
                      <a:pt x="109538" y="57150"/>
                    </a:moveTo>
                    <a:cubicBezTo>
                      <a:pt x="108585" y="32385"/>
                      <a:pt x="88583" y="11430"/>
                      <a:pt x="62865" y="11430"/>
                    </a:cubicBezTo>
                    <a:cubicBezTo>
                      <a:pt x="36195" y="11430"/>
                      <a:pt x="15240" y="31432"/>
                      <a:pt x="12383" y="57150"/>
                    </a:cubicBezTo>
                    <a:lnTo>
                      <a:pt x="109538" y="57150"/>
                    </a:lnTo>
                    <a:close/>
                  </a:path>
                </a:pathLst>
              </a:custGeom>
              <a:grpFill/>
              <a:ln w="9525" cap="flat">
                <a:noFill/>
                <a:prstDash val="solid"/>
                <a:miter/>
              </a:ln>
            </p:spPr>
            <p:txBody>
              <a:bodyPr rtlCol="0" anchor="ctr"/>
              <a:lstStyle/>
              <a:p>
                <a:endParaRPr lang="en-US"/>
              </a:p>
            </p:txBody>
          </p:sp>
          <p:sp>
            <p:nvSpPr>
              <p:cNvPr id="622" name="Freeform 621">
                <a:extLst>
                  <a:ext uri="{FF2B5EF4-FFF2-40B4-BE49-F238E27FC236}">
                    <a16:creationId xmlns:a16="http://schemas.microsoft.com/office/drawing/2014/main" id="{3EEE4687-BFB9-3612-5861-1D7053560C7C}"/>
                  </a:ext>
                </a:extLst>
              </p:cNvPr>
              <p:cNvSpPr/>
              <p:nvPr/>
            </p:nvSpPr>
            <p:spPr>
              <a:xfrm>
                <a:off x="7098376" y="4150042"/>
                <a:ext cx="116588" cy="124777"/>
              </a:xfrm>
              <a:custGeom>
                <a:avLst/>
                <a:gdLst>
                  <a:gd name="connsiteX0" fmla="*/ 51089 w 116588"/>
                  <a:gd name="connsiteY0" fmla="*/ 119063 h 124777"/>
                  <a:gd name="connsiteX1" fmla="*/ 606 w 116588"/>
                  <a:gd name="connsiteY1" fmla="*/ 7620 h 124777"/>
                  <a:gd name="connsiteX2" fmla="*/ 5369 w 116588"/>
                  <a:gd name="connsiteY2" fmla="*/ 0 h 124777"/>
                  <a:gd name="connsiteX3" fmla="*/ 11084 w 116588"/>
                  <a:gd name="connsiteY3" fmla="*/ 3810 h 124777"/>
                  <a:gd name="connsiteX4" fmla="*/ 57756 w 116588"/>
                  <a:gd name="connsiteY4" fmla="*/ 109538 h 124777"/>
                  <a:gd name="connsiteX5" fmla="*/ 105381 w 116588"/>
                  <a:gd name="connsiteY5" fmla="*/ 3810 h 124777"/>
                  <a:gd name="connsiteX6" fmla="*/ 111097 w 116588"/>
                  <a:gd name="connsiteY6" fmla="*/ 0 h 124777"/>
                  <a:gd name="connsiteX7" fmla="*/ 115859 w 116588"/>
                  <a:gd name="connsiteY7" fmla="*/ 7620 h 124777"/>
                  <a:gd name="connsiteX8" fmla="*/ 65376 w 116588"/>
                  <a:gd name="connsiteY8" fmla="*/ 119063 h 124777"/>
                  <a:gd name="connsiteX9" fmla="*/ 57756 w 116588"/>
                  <a:gd name="connsiteY9" fmla="*/ 124777 h 124777"/>
                  <a:gd name="connsiteX10" fmla="*/ 51089 w 116588"/>
                  <a:gd name="connsiteY10" fmla="*/ 119063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588" h="124777">
                    <a:moveTo>
                      <a:pt x="51089" y="119063"/>
                    </a:moveTo>
                    <a:lnTo>
                      <a:pt x="606" y="7620"/>
                    </a:lnTo>
                    <a:cubicBezTo>
                      <a:pt x="-1299" y="4763"/>
                      <a:pt x="1559" y="0"/>
                      <a:pt x="5369" y="0"/>
                    </a:cubicBezTo>
                    <a:cubicBezTo>
                      <a:pt x="8226" y="0"/>
                      <a:pt x="10131" y="952"/>
                      <a:pt x="11084" y="3810"/>
                    </a:cubicBezTo>
                    <a:lnTo>
                      <a:pt x="57756" y="109538"/>
                    </a:lnTo>
                    <a:lnTo>
                      <a:pt x="105381" y="3810"/>
                    </a:lnTo>
                    <a:cubicBezTo>
                      <a:pt x="106334" y="952"/>
                      <a:pt x="108239" y="0"/>
                      <a:pt x="111097" y="0"/>
                    </a:cubicBezTo>
                    <a:cubicBezTo>
                      <a:pt x="115859" y="0"/>
                      <a:pt x="117764" y="4763"/>
                      <a:pt x="115859" y="7620"/>
                    </a:cubicBezTo>
                    <a:lnTo>
                      <a:pt x="65376" y="119063"/>
                    </a:lnTo>
                    <a:cubicBezTo>
                      <a:pt x="63471" y="122872"/>
                      <a:pt x="61567" y="124777"/>
                      <a:pt x="57756" y="124777"/>
                    </a:cubicBezTo>
                    <a:cubicBezTo>
                      <a:pt x="54899" y="124777"/>
                      <a:pt x="52994" y="122872"/>
                      <a:pt x="51089" y="119063"/>
                    </a:cubicBezTo>
                    <a:close/>
                  </a:path>
                </a:pathLst>
              </a:custGeom>
              <a:grpFill/>
              <a:ln w="9525" cap="flat">
                <a:noFill/>
                <a:prstDash val="solid"/>
                <a:miter/>
              </a:ln>
            </p:spPr>
            <p:txBody>
              <a:bodyPr rtlCol="0" anchor="ctr"/>
              <a:lstStyle/>
              <a:p>
                <a:endParaRPr lang="en-US"/>
              </a:p>
            </p:txBody>
          </p:sp>
          <p:sp>
            <p:nvSpPr>
              <p:cNvPr id="623" name="Freeform 622">
                <a:extLst>
                  <a:ext uri="{FF2B5EF4-FFF2-40B4-BE49-F238E27FC236}">
                    <a16:creationId xmlns:a16="http://schemas.microsoft.com/office/drawing/2014/main" id="{BE1D912F-5C78-64C2-0BB6-58A1D7752DA3}"/>
                  </a:ext>
                </a:extLst>
              </p:cNvPr>
              <p:cNvSpPr/>
              <p:nvPr/>
            </p:nvSpPr>
            <p:spPr>
              <a:xfrm>
                <a:off x="7235189" y="4115752"/>
                <a:ext cx="15240" cy="159067"/>
              </a:xfrm>
              <a:custGeom>
                <a:avLst/>
                <a:gdLst>
                  <a:gd name="connsiteX0" fmla="*/ 0 w 15240"/>
                  <a:gd name="connsiteY0" fmla="*/ 7620 h 159067"/>
                  <a:gd name="connsiteX1" fmla="*/ 7620 w 15240"/>
                  <a:gd name="connsiteY1" fmla="*/ 0 h 159067"/>
                  <a:gd name="connsiteX2" fmla="*/ 15240 w 15240"/>
                  <a:gd name="connsiteY2" fmla="*/ 7620 h 159067"/>
                  <a:gd name="connsiteX3" fmla="*/ 7620 w 15240"/>
                  <a:gd name="connsiteY3" fmla="*/ 15240 h 159067"/>
                  <a:gd name="connsiteX4" fmla="*/ 0 w 15240"/>
                  <a:gd name="connsiteY4" fmla="*/ 7620 h 159067"/>
                  <a:gd name="connsiteX5" fmla="*/ 1905 w 15240"/>
                  <a:gd name="connsiteY5" fmla="*/ 153353 h 159067"/>
                  <a:gd name="connsiteX6" fmla="*/ 1905 w 15240"/>
                  <a:gd name="connsiteY6" fmla="*/ 40005 h 159067"/>
                  <a:gd name="connsiteX7" fmla="*/ 7620 w 15240"/>
                  <a:gd name="connsiteY7" fmla="*/ 34290 h 159067"/>
                  <a:gd name="connsiteX8" fmla="*/ 13335 w 15240"/>
                  <a:gd name="connsiteY8" fmla="*/ 40005 h 159067"/>
                  <a:gd name="connsiteX9" fmla="*/ 13335 w 15240"/>
                  <a:gd name="connsiteY9" fmla="*/ 153353 h 159067"/>
                  <a:gd name="connsiteX10" fmla="*/ 7620 w 15240"/>
                  <a:gd name="connsiteY10" fmla="*/ 159067 h 159067"/>
                  <a:gd name="connsiteX11" fmla="*/ 1905 w 15240"/>
                  <a:gd name="connsiteY11" fmla="*/ 153353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 h="159067">
                    <a:moveTo>
                      <a:pt x="0" y="7620"/>
                    </a:moveTo>
                    <a:cubicBezTo>
                      <a:pt x="0" y="2857"/>
                      <a:pt x="2858" y="0"/>
                      <a:pt x="7620" y="0"/>
                    </a:cubicBezTo>
                    <a:cubicBezTo>
                      <a:pt x="12383" y="0"/>
                      <a:pt x="15240" y="2857"/>
                      <a:pt x="15240" y="7620"/>
                    </a:cubicBezTo>
                    <a:cubicBezTo>
                      <a:pt x="15240" y="11430"/>
                      <a:pt x="12383" y="15240"/>
                      <a:pt x="7620" y="15240"/>
                    </a:cubicBezTo>
                    <a:cubicBezTo>
                      <a:pt x="2858" y="15240"/>
                      <a:pt x="0" y="11430"/>
                      <a:pt x="0" y="7620"/>
                    </a:cubicBezTo>
                    <a:close/>
                    <a:moveTo>
                      <a:pt x="1905" y="153353"/>
                    </a:moveTo>
                    <a:lnTo>
                      <a:pt x="1905" y="40005"/>
                    </a:lnTo>
                    <a:cubicBezTo>
                      <a:pt x="1905" y="36195"/>
                      <a:pt x="4763" y="34290"/>
                      <a:pt x="7620" y="34290"/>
                    </a:cubicBezTo>
                    <a:cubicBezTo>
                      <a:pt x="10478" y="34290"/>
                      <a:pt x="13335" y="37147"/>
                      <a:pt x="13335" y="40005"/>
                    </a:cubicBezTo>
                    <a:lnTo>
                      <a:pt x="13335" y="153353"/>
                    </a:lnTo>
                    <a:cubicBezTo>
                      <a:pt x="13335" y="156210"/>
                      <a:pt x="10478" y="159067"/>
                      <a:pt x="7620" y="159067"/>
                    </a:cubicBezTo>
                    <a:cubicBezTo>
                      <a:pt x="3810" y="159067"/>
                      <a:pt x="1905" y="156210"/>
                      <a:pt x="1905" y="153353"/>
                    </a:cubicBezTo>
                    <a:close/>
                  </a:path>
                </a:pathLst>
              </a:custGeom>
              <a:grpFill/>
              <a:ln w="9525" cap="flat">
                <a:noFill/>
                <a:prstDash val="solid"/>
                <a:miter/>
              </a:ln>
            </p:spPr>
            <p:txBody>
              <a:bodyPr rtlCol="0" anchor="ctr"/>
              <a:lstStyle/>
              <a:p>
                <a:endParaRPr lang="en-US"/>
              </a:p>
            </p:txBody>
          </p:sp>
          <p:sp>
            <p:nvSpPr>
              <p:cNvPr id="624" name="Freeform 623">
                <a:extLst>
                  <a:ext uri="{FF2B5EF4-FFF2-40B4-BE49-F238E27FC236}">
                    <a16:creationId xmlns:a16="http://schemas.microsoft.com/office/drawing/2014/main" id="{7195292F-D7AA-5C9A-2F3B-D899115EB836}"/>
                  </a:ext>
                </a:extLst>
              </p:cNvPr>
              <p:cNvSpPr/>
              <p:nvPr/>
            </p:nvSpPr>
            <p:spPr>
              <a:xfrm>
                <a:off x="7279005" y="4148137"/>
                <a:ext cx="119062" cy="128587"/>
              </a:xfrm>
              <a:custGeom>
                <a:avLst/>
                <a:gdLst>
                  <a:gd name="connsiteX0" fmla="*/ 119063 w 119062"/>
                  <a:gd name="connsiteY0" fmla="*/ 60960 h 128587"/>
                  <a:gd name="connsiteX1" fmla="*/ 114300 w 119062"/>
                  <a:gd name="connsiteY1" fmla="*/ 67628 h 128587"/>
                  <a:gd name="connsiteX2" fmla="*/ 11430 w 119062"/>
                  <a:gd name="connsiteY2" fmla="*/ 67628 h 128587"/>
                  <a:gd name="connsiteX3" fmla="*/ 61913 w 119062"/>
                  <a:gd name="connsiteY3" fmla="*/ 117157 h 128587"/>
                  <a:gd name="connsiteX4" fmla="*/ 98107 w 119062"/>
                  <a:gd name="connsiteY4" fmla="*/ 102870 h 128587"/>
                  <a:gd name="connsiteX5" fmla="*/ 106680 w 119062"/>
                  <a:gd name="connsiteY5" fmla="*/ 101918 h 128587"/>
                  <a:gd name="connsiteX6" fmla="*/ 105727 w 119062"/>
                  <a:gd name="connsiteY6" fmla="*/ 110490 h 128587"/>
                  <a:gd name="connsiteX7" fmla="*/ 61913 w 119062"/>
                  <a:gd name="connsiteY7" fmla="*/ 128588 h 128587"/>
                  <a:gd name="connsiteX8" fmla="*/ 0 w 119062"/>
                  <a:gd name="connsiteY8" fmla="*/ 63818 h 128587"/>
                  <a:gd name="connsiteX9" fmla="*/ 61913 w 119062"/>
                  <a:gd name="connsiteY9" fmla="*/ 0 h 128587"/>
                  <a:gd name="connsiteX10" fmla="*/ 119063 w 119062"/>
                  <a:gd name="connsiteY10" fmla="*/ 60960 h 128587"/>
                  <a:gd name="connsiteX11" fmla="*/ 108585 w 119062"/>
                  <a:gd name="connsiteY11" fmla="*/ 57150 h 128587"/>
                  <a:gd name="connsiteX12" fmla="*/ 61913 w 119062"/>
                  <a:gd name="connsiteY12" fmla="*/ 11430 h 128587"/>
                  <a:gd name="connsiteX13" fmla="*/ 11430 w 119062"/>
                  <a:gd name="connsiteY13" fmla="*/ 57150 h 128587"/>
                  <a:gd name="connsiteX14" fmla="*/ 108585 w 119062"/>
                  <a:gd name="connsiteY14" fmla="*/ 57150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 h="128587">
                    <a:moveTo>
                      <a:pt x="119063" y="60960"/>
                    </a:moveTo>
                    <a:cubicBezTo>
                      <a:pt x="119063" y="64770"/>
                      <a:pt x="117157" y="67628"/>
                      <a:pt x="114300" y="67628"/>
                    </a:cubicBezTo>
                    <a:lnTo>
                      <a:pt x="11430" y="67628"/>
                    </a:lnTo>
                    <a:cubicBezTo>
                      <a:pt x="13335" y="95250"/>
                      <a:pt x="34290" y="117157"/>
                      <a:pt x="61913" y="117157"/>
                    </a:cubicBezTo>
                    <a:cubicBezTo>
                      <a:pt x="78105" y="117157"/>
                      <a:pt x="90488" y="111443"/>
                      <a:pt x="98107" y="102870"/>
                    </a:cubicBezTo>
                    <a:cubicBezTo>
                      <a:pt x="100965" y="100013"/>
                      <a:pt x="103822" y="99060"/>
                      <a:pt x="106680" y="101918"/>
                    </a:cubicBezTo>
                    <a:cubicBezTo>
                      <a:pt x="108585" y="103822"/>
                      <a:pt x="108585" y="107632"/>
                      <a:pt x="105727" y="110490"/>
                    </a:cubicBezTo>
                    <a:cubicBezTo>
                      <a:pt x="97155" y="120968"/>
                      <a:pt x="82868" y="128588"/>
                      <a:pt x="61913" y="128588"/>
                    </a:cubicBezTo>
                    <a:cubicBezTo>
                      <a:pt x="25718" y="128588"/>
                      <a:pt x="0" y="100013"/>
                      <a:pt x="0" y="63818"/>
                    </a:cubicBezTo>
                    <a:cubicBezTo>
                      <a:pt x="0" y="28575"/>
                      <a:pt x="25718" y="0"/>
                      <a:pt x="61913" y="0"/>
                    </a:cubicBezTo>
                    <a:cubicBezTo>
                      <a:pt x="95250" y="0"/>
                      <a:pt x="119063" y="28575"/>
                      <a:pt x="119063" y="60960"/>
                    </a:cubicBezTo>
                    <a:close/>
                    <a:moveTo>
                      <a:pt x="108585" y="57150"/>
                    </a:moveTo>
                    <a:cubicBezTo>
                      <a:pt x="107632" y="32385"/>
                      <a:pt x="87630" y="11430"/>
                      <a:pt x="61913" y="11430"/>
                    </a:cubicBezTo>
                    <a:cubicBezTo>
                      <a:pt x="35243" y="11430"/>
                      <a:pt x="14288" y="31432"/>
                      <a:pt x="11430" y="57150"/>
                    </a:cubicBezTo>
                    <a:lnTo>
                      <a:pt x="108585" y="57150"/>
                    </a:lnTo>
                    <a:close/>
                  </a:path>
                </a:pathLst>
              </a:custGeom>
              <a:grpFill/>
              <a:ln w="9525" cap="flat">
                <a:noFill/>
                <a:prstDash val="solid"/>
                <a:miter/>
              </a:ln>
            </p:spPr>
            <p:txBody>
              <a:bodyPr rtlCol="0" anchor="ctr"/>
              <a:lstStyle/>
              <a:p>
                <a:endParaRPr lang="en-US"/>
              </a:p>
            </p:txBody>
          </p:sp>
          <p:sp>
            <p:nvSpPr>
              <p:cNvPr id="625" name="Freeform 624">
                <a:extLst>
                  <a:ext uri="{FF2B5EF4-FFF2-40B4-BE49-F238E27FC236}">
                    <a16:creationId xmlns:a16="http://schemas.microsoft.com/office/drawing/2014/main" id="{7D8D1522-EB9E-4F0D-15B0-3241B05F769B}"/>
                  </a:ext>
                </a:extLst>
              </p:cNvPr>
              <p:cNvSpPr/>
              <p:nvPr/>
            </p:nvSpPr>
            <p:spPr>
              <a:xfrm>
                <a:off x="7406397" y="4149794"/>
                <a:ext cx="172977" cy="125977"/>
              </a:xfrm>
              <a:custGeom>
                <a:avLst/>
                <a:gdLst>
                  <a:gd name="connsiteX0" fmla="*/ 45010 w 172977"/>
                  <a:gd name="connsiteY0" fmla="*/ 120263 h 125977"/>
                  <a:gd name="connsiteX1" fmla="*/ 243 w 172977"/>
                  <a:gd name="connsiteY1" fmla="*/ 8820 h 125977"/>
                  <a:gd name="connsiteX2" fmla="*/ 5005 w 172977"/>
                  <a:gd name="connsiteY2" fmla="*/ 248 h 125977"/>
                  <a:gd name="connsiteX3" fmla="*/ 10720 w 172977"/>
                  <a:gd name="connsiteY3" fmla="*/ 4058 h 125977"/>
                  <a:gd name="connsiteX4" fmla="*/ 51678 w 172977"/>
                  <a:gd name="connsiteY4" fmla="*/ 108833 h 125977"/>
                  <a:gd name="connsiteX5" fmla="*/ 92635 w 172977"/>
                  <a:gd name="connsiteY5" fmla="*/ 4058 h 125977"/>
                  <a:gd name="connsiteX6" fmla="*/ 98351 w 172977"/>
                  <a:gd name="connsiteY6" fmla="*/ 248 h 125977"/>
                  <a:gd name="connsiteX7" fmla="*/ 103113 w 172977"/>
                  <a:gd name="connsiteY7" fmla="*/ 7868 h 125977"/>
                  <a:gd name="connsiteX8" fmla="*/ 91683 w 172977"/>
                  <a:gd name="connsiteY8" fmla="*/ 38348 h 125977"/>
                  <a:gd name="connsiteX9" fmla="*/ 120258 w 172977"/>
                  <a:gd name="connsiteY9" fmla="*/ 109785 h 125977"/>
                  <a:gd name="connsiteX10" fmla="*/ 162168 w 172977"/>
                  <a:gd name="connsiteY10" fmla="*/ 4058 h 125977"/>
                  <a:gd name="connsiteX11" fmla="*/ 167883 w 172977"/>
                  <a:gd name="connsiteY11" fmla="*/ 248 h 125977"/>
                  <a:gd name="connsiteX12" fmla="*/ 172645 w 172977"/>
                  <a:gd name="connsiteY12" fmla="*/ 8820 h 125977"/>
                  <a:gd name="connsiteX13" fmla="*/ 127878 w 172977"/>
                  <a:gd name="connsiteY13" fmla="*/ 121215 h 125977"/>
                  <a:gd name="connsiteX14" fmla="*/ 122163 w 172977"/>
                  <a:gd name="connsiteY14" fmla="*/ 125978 h 125977"/>
                  <a:gd name="connsiteX15" fmla="*/ 115495 w 172977"/>
                  <a:gd name="connsiteY15" fmla="*/ 120263 h 125977"/>
                  <a:gd name="connsiteX16" fmla="*/ 86920 w 172977"/>
                  <a:gd name="connsiteY16" fmla="*/ 49778 h 125977"/>
                  <a:gd name="connsiteX17" fmla="*/ 58345 w 172977"/>
                  <a:gd name="connsiteY17" fmla="*/ 120263 h 125977"/>
                  <a:gd name="connsiteX18" fmla="*/ 51678 w 172977"/>
                  <a:gd name="connsiteY18" fmla="*/ 125978 h 125977"/>
                  <a:gd name="connsiteX19" fmla="*/ 45010 w 172977"/>
                  <a:gd name="connsiteY19" fmla="*/ 120263 h 12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977" h="125977">
                    <a:moveTo>
                      <a:pt x="45010" y="120263"/>
                    </a:moveTo>
                    <a:lnTo>
                      <a:pt x="243" y="8820"/>
                    </a:lnTo>
                    <a:cubicBezTo>
                      <a:pt x="-710" y="5963"/>
                      <a:pt x="1195" y="248"/>
                      <a:pt x="5005" y="248"/>
                    </a:cubicBezTo>
                    <a:cubicBezTo>
                      <a:pt x="7863" y="248"/>
                      <a:pt x="9768" y="2153"/>
                      <a:pt x="10720" y="4058"/>
                    </a:cubicBezTo>
                    <a:lnTo>
                      <a:pt x="51678" y="108833"/>
                    </a:lnTo>
                    <a:lnTo>
                      <a:pt x="92635" y="4058"/>
                    </a:lnTo>
                    <a:cubicBezTo>
                      <a:pt x="93588" y="1200"/>
                      <a:pt x="95493" y="-705"/>
                      <a:pt x="98351" y="248"/>
                    </a:cubicBezTo>
                    <a:cubicBezTo>
                      <a:pt x="103113" y="248"/>
                      <a:pt x="104065" y="4058"/>
                      <a:pt x="103113" y="7868"/>
                    </a:cubicBezTo>
                    <a:lnTo>
                      <a:pt x="91683" y="38348"/>
                    </a:lnTo>
                    <a:lnTo>
                      <a:pt x="120258" y="109785"/>
                    </a:lnTo>
                    <a:lnTo>
                      <a:pt x="162168" y="4058"/>
                    </a:lnTo>
                    <a:cubicBezTo>
                      <a:pt x="163120" y="1200"/>
                      <a:pt x="165026" y="248"/>
                      <a:pt x="167883" y="248"/>
                    </a:cubicBezTo>
                    <a:cubicBezTo>
                      <a:pt x="172645" y="248"/>
                      <a:pt x="173598" y="5010"/>
                      <a:pt x="172645" y="8820"/>
                    </a:cubicBezTo>
                    <a:lnTo>
                      <a:pt x="127878" y="121215"/>
                    </a:lnTo>
                    <a:cubicBezTo>
                      <a:pt x="126926" y="124073"/>
                      <a:pt x="125973" y="125978"/>
                      <a:pt x="122163" y="125978"/>
                    </a:cubicBezTo>
                    <a:cubicBezTo>
                      <a:pt x="119305" y="125978"/>
                      <a:pt x="117401" y="124073"/>
                      <a:pt x="115495" y="120263"/>
                    </a:cubicBezTo>
                    <a:lnTo>
                      <a:pt x="86920" y="49778"/>
                    </a:lnTo>
                    <a:lnTo>
                      <a:pt x="58345" y="120263"/>
                    </a:lnTo>
                    <a:cubicBezTo>
                      <a:pt x="57393" y="124073"/>
                      <a:pt x="55488" y="125978"/>
                      <a:pt x="51678" y="125978"/>
                    </a:cubicBezTo>
                    <a:cubicBezTo>
                      <a:pt x="49773" y="125025"/>
                      <a:pt x="46915" y="123120"/>
                      <a:pt x="45010" y="120263"/>
                    </a:cubicBezTo>
                    <a:close/>
                  </a:path>
                </a:pathLst>
              </a:custGeom>
              <a:grpFill/>
              <a:ln w="9525" cap="flat">
                <a:noFill/>
                <a:prstDash val="solid"/>
                <a:miter/>
              </a:ln>
            </p:spPr>
            <p:txBody>
              <a:bodyPr rtlCol="0" anchor="ctr"/>
              <a:lstStyle/>
              <a:p>
                <a:endParaRPr lang="en-US"/>
              </a:p>
            </p:txBody>
          </p:sp>
        </p:grpSp>
        <p:grpSp>
          <p:nvGrpSpPr>
            <p:cNvPr id="600" name="Graphic 3">
              <a:extLst>
                <a:ext uri="{FF2B5EF4-FFF2-40B4-BE49-F238E27FC236}">
                  <a16:creationId xmlns:a16="http://schemas.microsoft.com/office/drawing/2014/main" id="{7C043327-110F-AD1A-EB22-DD23080FFCE6}"/>
                </a:ext>
              </a:extLst>
            </p:cNvPr>
            <p:cNvGrpSpPr/>
            <p:nvPr/>
          </p:nvGrpSpPr>
          <p:grpSpPr>
            <a:xfrm>
              <a:off x="4832984" y="4308157"/>
              <a:ext cx="2750230" cy="11430"/>
              <a:chOff x="4832984" y="4308157"/>
              <a:chExt cx="2750230" cy="11430"/>
            </a:xfrm>
            <a:grpFill/>
          </p:grpSpPr>
          <p:sp>
            <p:nvSpPr>
              <p:cNvPr id="601" name="Freeform 600">
                <a:extLst>
                  <a:ext uri="{FF2B5EF4-FFF2-40B4-BE49-F238E27FC236}">
                    <a16:creationId xmlns:a16="http://schemas.microsoft.com/office/drawing/2014/main" id="{C17751BA-8D83-8C07-243A-A8616A6F14F5}"/>
                  </a:ext>
                </a:extLst>
              </p:cNvPr>
              <p:cNvSpPr/>
              <p:nvPr/>
            </p:nvSpPr>
            <p:spPr>
              <a:xfrm>
                <a:off x="4832984" y="4308157"/>
                <a:ext cx="754380" cy="11430"/>
              </a:xfrm>
              <a:custGeom>
                <a:avLst/>
                <a:gdLst>
                  <a:gd name="connsiteX0" fmla="*/ 753428 w 754380"/>
                  <a:gd name="connsiteY0" fmla="*/ 6668 h 11430"/>
                  <a:gd name="connsiteX1" fmla="*/ 754380 w 754380"/>
                  <a:gd name="connsiteY1" fmla="*/ 0 h 11430"/>
                  <a:gd name="connsiteX2" fmla="*/ 1905 w 754380"/>
                  <a:gd name="connsiteY2" fmla="*/ 0 h 11430"/>
                  <a:gd name="connsiteX3" fmla="*/ 1905 w 754380"/>
                  <a:gd name="connsiteY3" fmla="*/ 4763 h 11430"/>
                  <a:gd name="connsiteX4" fmla="*/ 0 w 754380"/>
                  <a:gd name="connsiteY4" fmla="*/ 11430 h 11430"/>
                  <a:gd name="connsiteX5" fmla="*/ 753428 w 754380"/>
                  <a:gd name="connsiteY5" fmla="*/ 11430 h 11430"/>
                  <a:gd name="connsiteX6" fmla="*/ 753428 w 754380"/>
                  <a:gd name="connsiteY6" fmla="*/ 6668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4380" h="11430">
                    <a:moveTo>
                      <a:pt x="753428" y="6668"/>
                    </a:moveTo>
                    <a:cubicBezTo>
                      <a:pt x="753428" y="4763"/>
                      <a:pt x="753428" y="1905"/>
                      <a:pt x="754380" y="0"/>
                    </a:cubicBezTo>
                    <a:lnTo>
                      <a:pt x="1905" y="0"/>
                    </a:lnTo>
                    <a:lnTo>
                      <a:pt x="1905" y="4763"/>
                    </a:lnTo>
                    <a:cubicBezTo>
                      <a:pt x="1905" y="6668"/>
                      <a:pt x="953" y="9525"/>
                      <a:pt x="0" y="11430"/>
                    </a:cubicBezTo>
                    <a:lnTo>
                      <a:pt x="753428" y="11430"/>
                    </a:lnTo>
                    <a:cubicBezTo>
                      <a:pt x="753428" y="10478"/>
                      <a:pt x="753428" y="8573"/>
                      <a:pt x="753428" y="6668"/>
                    </a:cubicBezTo>
                    <a:close/>
                  </a:path>
                </a:pathLst>
              </a:custGeom>
              <a:grpFill/>
              <a:ln w="9525" cap="flat">
                <a:noFill/>
                <a:prstDash val="solid"/>
                <a:miter/>
              </a:ln>
            </p:spPr>
            <p:txBody>
              <a:bodyPr rtlCol="0" anchor="ctr"/>
              <a:lstStyle/>
              <a:p>
                <a:endParaRPr lang="en-US"/>
              </a:p>
            </p:txBody>
          </p:sp>
          <p:sp>
            <p:nvSpPr>
              <p:cNvPr id="602" name="Freeform 601">
                <a:extLst>
                  <a:ext uri="{FF2B5EF4-FFF2-40B4-BE49-F238E27FC236}">
                    <a16:creationId xmlns:a16="http://schemas.microsoft.com/office/drawing/2014/main" id="{BF4326A3-310B-9375-6CFA-630C199C4892}"/>
                  </a:ext>
                </a:extLst>
              </p:cNvPr>
              <p:cNvSpPr/>
              <p:nvPr/>
            </p:nvSpPr>
            <p:spPr>
              <a:xfrm>
                <a:off x="5671184" y="4308157"/>
                <a:ext cx="1912030" cy="11430"/>
              </a:xfrm>
              <a:custGeom>
                <a:avLst/>
                <a:gdLst>
                  <a:gd name="connsiteX0" fmla="*/ 1905953 w 1912030"/>
                  <a:gd name="connsiteY0" fmla="*/ 0 h 11430"/>
                  <a:gd name="connsiteX1" fmla="*/ 8572 w 1912030"/>
                  <a:gd name="connsiteY1" fmla="*/ 0 h 11430"/>
                  <a:gd name="connsiteX2" fmla="*/ 0 w 1912030"/>
                  <a:gd name="connsiteY2" fmla="*/ 11430 h 11430"/>
                  <a:gd name="connsiteX3" fmla="*/ 1905953 w 1912030"/>
                  <a:gd name="connsiteY3" fmla="*/ 11430 h 11430"/>
                  <a:gd name="connsiteX4" fmla="*/ 1905953 w 1912030"/>
                  <a:gd name="connsiteY4" fmla="*/ 0 h 11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030" h="11430">
                    <a:moveTo>
                      <a:pt x="1905953" y="0"/>
                    </a:moveTo>
                    <a:lnTo>
                      <a:pt x="8572" y="0"/>
                    </a:lnTo>
                    <a:cubicBezTo>
                      <a:pt x="5715" y="3810"/>
                      <a:pt x="2858" y="7620"/>
                      <a:pt x="0" y="11430"/>
                    </a:cubicBezTo>
                    <a:lnTo>
                      <a:pt x="1905953" y="11430"/>
                    </a:lnTo>
                    <a:cubicBezTo>
                      <a:pt x="1914525" y="11430"/>
                      <a:pt x="1913573" y="0"/>
                      <a:pt x="1905953" y="0"/>
                    </a:cubicBezTo>
                    <a:close/>
                  </a:path>
                </a:pathLst>
              </a:custGeom>
              <a:grpFill/>
              <a:ln w="9525" cap="flat">
                <a:noFill/>
                <a:prstDash val="solid"/>
                <a:miter/>
              </a:ln>
            </p:spPr>
            <p:txBody>
              <a:bodyPr rtlCol="0" anchor="ctr"/>
              <a:lstStyle/>
              <a:p>
                <a:endParaRPr lang="en-US"/>
              </a:p>
            </p:txBody>
          </p:sp>
        </p:grpSp>
      </p:grpSp>
      <p:grpSp>
        <p:nvGrpSpPr>
          <p:cNvPr id="15" name="Group 14">
            <a:extLst>
              <a:ext uri="{FF2B5EF4-FFF2-40B4-BE49-F238E27FC236}">
                <a16:creationId xmlns:a16="http://schemas.microsoft.com/office/drawing/2014/main" id="{D1A0077A-2F00-E5E9-E39D-A5F138FBC589}"/>
              </a:ext>
            </a:extLst>
          </p:cNvPr>
          <p:cNvGrpSpPr/>
          <p:nvPr/>
        </p:nvGrpSpPr>
        <p:grpSpPr>
          <a:xfrm>
            <a:off x="9554900" y="122557"/>
            <a:ext cx="2531424" cy="2387288"/>
            <a:chOff x="4301836" y="1542184"/>
            <a:chExt cx="4242954" cy="4001365"/>
          </a:xfrm>
          <a:solidFill>
            <a:schemeClr val="bg1">
              <a:alpha val="50000"/>
            </a:schemeClr>
          </a:solidFill>
        </p:grpSpPr>
        <p:sp>
          <p:nvSpPr>
            <p:cNvPr id="16" name="Freeform 15">
              <a:extLst>
                <a:ext uri="{FF2B5EF4-FFF2-40B4-BE49-F238E27FC236}">
                  <a16:creationId xmlns:a16="http://schemas.microsoft.com/office/drawing/2014/main" id="{3433DE34-058C-D9FB-71FE-3965ACEF3F13}"/>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B512C32-DEE8-5FF8-6ECE-0FBE98151222}"/>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75434A0-CDBD-C1ED-F360-42E8C028BEC3}"/>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8D17D80-DB15-AF86-9C3F-9D122A6CAF89}"/>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2C5B5FC-4E61-2AE0-AC99-D3CB269D9CC7}"/>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4DAB5C1-0061-A552-B881-5F42E2318F9B}"/>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F164EAE-5854-B9A7-DDB7-4357EC4CEE36}"/>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E8A004B-8AAD-9E10-E79E-6E00A238DF96}"/>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5F1ED09-9A1E-90DD-C314-57F70A5E269F}"/>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D71FC6A-4402-84D1-05C6-9CCAFB4B65ED}"/>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65CA804-ED05-2EEA-F697-C84CE3216865}"/>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B02245A-AC4C-9352-DF12-8A1836955BEF}"/>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19431E5-79A9-8209-FD25-0A251F598226}"/>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8452D89-C248-250C-3F78-6854851A0F60}"/>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5681D68-2BA0-19AC-5ECB-40798F95E2D2}"/>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3CBBBE2-0E93-050F-F1F0-03D78A21FA92}"/>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2F618DA-E54E-18B3-C287-01D2ECB30A16}"/>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FAD20A9-20F9-1AF9-6F9B-26F0F2A973F1}"/>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CBDF598-AE8D-7977-D3D1-442749741E70}"/>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8AC9AF1-593B-3DCF-1090-7CB47EC0DEE1}"/>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71B2812-9024-10EC-3ADC-1D9BEB4C9D23}"/>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5DEB004-E6D5-FDF3-2D34-E9D222C322EB}"/>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544C74B-1CB6-DD07-7B17-B32391C7C3B3}"/>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6703628F-3A55-19E1-44A6-D36B43575537}"/>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BEA7508-C4B0-0376-A27E-02C19E7C8988}"/>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9A1D448-A039-B20C-DEF6-F3992E15154D}"/>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B2E72C4-F940-E8B4-96B9-D8B8BA398367}"/>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02B336B-1309-3BA7-3078-3944A8E3FFB0}"/>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C1B56AB-011A-0FFE-19C2-A7724F54AB49}"/>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EB32BE0-9CFD-99F4-7CF4-88DA01DBB538}"/>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001A98F-0CAE-1412-0031-96B290F1473D}"/>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DF73AAD-9B85-005C-830E-12D6E47C8C32}"/>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177D940-3811-AD78-415B-F216D18BBB06}"/>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9DFF5A0-16A3-A74D-202D-411A817B5F3B}"/>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B97096A-7780-635F-36D7-92CB53E21C6B}"/>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F6FE602-C7DF-10E8-23BD-E0C5A9AE2A6E}"/>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C656755-265D-67EE-EC8C-BF6C77D877DB}"/>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3A6398F-CEB1-08EC-3C97-A4C331FA3FF7}"/>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5932C83-FC55-117B-311E-0A6C72DAEC0C}"/>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7A91D7D-279E-33F6-54C9-6D8F699D0025}"/>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8A170CB-6AF5-EFB3-CEDA-35B655497AC2}"/>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E84E462D-27C0-0482-69A8-AC6B1FE1749E}"/>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D0CD92-BCE7-A295-A1F7-AD39C0092AA7}"/>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02D4DA7-0AC6-5C5E-64BE-E89084F42842}"/>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8" name="Freeform 447">
              <a:extLst>
                <a:ext uri="{FF2B5EF4-FFF2-40B4-BE49-F238E27FC236}">
                  <a16:creationId xmlns:a16="http://schemas.microsoft.com/office/drawing/2014/main" id="{6F848213-B480-5FC5-30F6-DDC5A8B3ED98}"/>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9" name="Freeform 448">
              <a:extLst>
                <a:ext uri="{FF2B5EF4-FFF2-40B4-BE49-F238E27FC236}">
                  <a16:creationId xmlns:a16="http://schemas.microsoft.com/office/drawing/2014/main" id="{DF16D3BF-FFA4-4C3B-0926-4B72D13C2E92}"/>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BD2FECDE-B582-213E-4926-28CC3B44E679}"/>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98546390-2B35-0203-F959-63271FF91DA1}"/>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2C729751-F65C-2E0C-0B28-5CC6C4C977E0}"/>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9B3BAD2C-50ED-5E55-EE5F-16D20BD1AB35}"/>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C1EDB99B-8D63-C7B9-8EFB-1A6FE3305DF2}"/>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5" name="Freeform 454">
              <a:extLst>
                <a:ext uri="{FF2B5EF4-FFF2-40B4-BE49-F238E27FC236}">
                  <a16:creationId xmlns:a16="http://schemas.microsoft.com/office/drawing/2014/main" id="{93EC28D4-9DD0-BD17-E8F5-23301AF81477}"/>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6" name="Freeform 455">
              <a:extLst>
                <a:ext uri="{FF2B5EF4-FFF2-40B4-BE49-F238E27FC236}">
                  <a16:creationId xmlns:a16="http://schemas.microsoft.com/office/drawing/2014/main" id="{996FAD34-774F-EB6F-2253-6D0F8C905A09}"/>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DA0204FE-43D9-B6AC-A5E4-C9127F60C716}"/>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B4EC9268-AE29-E0E0-6004-C8A40F889537}"/>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9D4B73F8-790B-927A-99A2-9C543A888C60}"/>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25C55F19-7AD4-2A64-B528-4D9ADA7E7E18}"/>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C6428B8C-B8C4-1103-8F6F-57ACB938020B}"/>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941E20AB-752D-00FD-264E-D90192B77AEC}"/>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D1ADEC31-812D-6863-2DEC-C34A6BD82409}"/>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E1C233E7-EC8A-089D-540E-B1AA9972C412}"/>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35639B75-CCA0-394C-9CCC-995D30675094}"/>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11BF0AFB-79CC-58D4-A52A-6E63C10EC5AF}"/>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FC8AD2C7-F071-3F91-B7F8-1BA0F82EB408}"/>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A96B978D-F31F-4F3A-E3FB-FFCFF31BA4D7}"/>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9" name="Freeform 468">
              <a:extLst>
                <a:ext uri="{FF2B5EF4-FFF2-40B4-BE49-F238E27FC236}">
                  <a16:creationId xmlns:a16="http://schemas.microsoft.com/office/drawing/2014/main" id="{703A3BED-68F5-A3B4-FC84-372A21084699}"/>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0" name="Freeform 469">
              <a:extLst>
                <a:ext uri="{FF2B5EF4-FFF2-40B4-BE49-F238E27FC236}">
                  <a16:creationId xmlns:a16="http://schemas.microsoft.com/office/drawing/2014/main" id="{9B053E0C-235F-9466-9415-19977F762443}"/>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1" name="Freeform 470">
              <a:extLst>
                <a:ext uri="{FF2B5EF4-FFF2-40B4-BE49-F238E27FC236}">
                  <a16:creationId xmlns:a16="http://schemas.microsoft.com/office/drawing/2014/main" id="{64FE72D5-12DD-7083-58A1-2CFC7360CA5A}"/>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2" name="Freeform 471">
              <a:extLst>
                <a:ext uri="{FF2B5EF4-FFF2-40B4-BE49-F238E27FC236}">
                  <a16:creationId xmlns:a16="http://schemas.microsoft.com/office/drawing/2014/main" id="{0AC5E28F-2EC6-9BFB-A92E-C6F67569F823}"/>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3" name="Freeform 472">
              <a:extLst>
                <a:ext uri="{FF2B5EF4-FFF2-40B4-BE49-F238E27FC236}">
                  <a16:creationId xmlns:a16="http://schemas.microsoft.com/office/drawing/2014/main" id="{8EA0532F-FD09-35A4-F4C1-15E35EC9F108}"/>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4" name="Freeform 473">
              <a:extLst>
                <a:ext uri="{FF2B5EF4-FFF2-40B4-BE49-F238E27FC236}">
                  <a16:creationId xmlns:a16="http://schemas.microsoft.com/office/drawing/2014/main" id="{A36C6A11-2DCE-FD97-1388-639718BF7D56}"/>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928B3B0A-F823-96B1-0B61-902977239610}"/>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4D5A44A5-5C5A-7F55-7C30-65B6B67CE617}"/>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07A841B4-810D-60D3-C266-AA7A4AFE4107}"/>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4C19FE1A-1F9B-7D78-D56D-6B225138A3F8}"/>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C7C0E570-77E0-731B-6BB2-8FA4FF1D5ED9}"/>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F01869B6-4169-FAEF-B334-79DDFC403CD5}"/>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D12E53A2-7B02-FE2B-D5FC-617F3BB40AFD}"/>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22935C40-0F7C-0ADC-DE82-567D0D6B8495}"/>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15AC15F0-9AB3-67AA-C482-9F15585B59FA}"/>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72AAD7D0-18B8-F55B-B568-741F85BA6943}"/>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8726976A-E214-40DE-C31A-68721B0739A8}"/>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5DB67EEB-58D5-DB70-C7AB-153D36BF9D73}"/>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4BF3CE7F-D383-C296-12BB-8B0A03CAE209}"/>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1" name="Freeform 490">
              <a:extLst>
                <a:ext uri="{FF2B5EF4-FFF2-40B4-BE49-F238E27FC236}">
                  <a16:creationId xmlns:a16="http://schemas.microsoft.com/office/drawing/2014/main" id="{DB605D06-D700-5FF4-F1B9-4940024BBBAE}"/>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2" name="Freeform 491">
              <a:extLst>
                <a:ext uri="{FF2B5EF4-FFF2-40B4-BE49-F238E27FC236}">
                  <a16:creationId xmlns:a16="http://schemas.microsoft.com/office/drawing/2014/main" id="{3A7B82AA-317A-A95F-C923-A93BEDC3BDEF}"/>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64771929-AA25-2842-6FB6-7F946E1C8DCA}"/>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21FD715D-73D8-45AF-A7A0-B57D849A9728}"/>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5" name="Freeform 494">
              <a:extLst>
                <a:ext uri="{FF2B5EF4-FFF2-40B4-BE49-F238E27FC236}">
                  <a16:creationId xmlns:a16="http://schemas.microsoft.com/office/drawing/2014/main" id="{EDE3104F-87CB-135E-2C36-8EFC733CDBBC}"/>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6" name="Freeform 495">
              <a:extLst>
                <a:ext uri="{FF2B5EF4-FFF2-40B4-BE49-F238E27FC236}">
                  <a16:creationId xmlns:a16="http://schemas.microsoft.com/office/drawing/2014/main" id="{CFACC2D4-4027-32BF-8169-5A993BC08096}"/>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7" name="Freeform 496">
              <a:extLst>
                <a:ext uri="{FF2B5EF4-FFF2-40B4-BE49-F238E27FC236}">
                  <a16:creationId xmlns:a16="http://schemas.microsoft.com/office/drawing/2014/main" id="{1EDECE61-A205-DFAA-EC86-70C2886123BD}"/>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8" name="Freeform 497">
              <a:extLst>
                <a:ext uri="{FF2B5EF4-FFF2-40B4-BE49-F238E27FC236}">
                  <a16:creationId xmlns:a16="http://schemas.microsoft.com/office/drawing/2014/main" id="{EC48FD11-488B-D39D-A8CD-4AD4C3495E5B}"/>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9" name="Freeform 498">
              <a:extLst>
                <a:ext uri="{FF2B5EF4-FFF2-40B4-BE49-F238E27FC236}">
                  <a16:creationId xmlns:a16="http://schemas.microsoft.com/office/drawing/2014/main" id="{212EF9CB-C229-EBFF-B928-BAA50E96F381}"/>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0" name="Freeform 499">
              <a:extLst>
                <a:ext uri="{FF2B5EF4-FFF2-40B4-BE49-F238E27FC236}">
                  <a16:creationId xmlns:a16="http://schemas.microsoft.com/office/drawing/2014/main" id="{D15311EC-62B1-FE50-419F-591F6C61279F}"/>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1" name="Freeform 500">
              <a:extLst>
                <a:ext uri="{FF2B5EF4-FFF2-40B4-BE49-F238E27FC236}">
                  <a16:creationId xmlns:a16="http://schemas.microsoft.com/office/drawing/2014/main" id="{A64985FE-3AFB-D221-A076-8AE057BABB96}"/>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2" name="Freeform 501">
              <a:extLst>
                <a:ext uri="{FF2B5EF4-FFF2-40B4-BE49-F238E27FC236}">
                  <a16:creationId xmlns:a16="http://schemas.microsoft.com/office/drawing/2014/main" id="{3FCC9BAA-996B-F989-069E-F56B1F87C62F}"/>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3" name="Freeform 502">
              <a:extLst>
                <a:ext uri="{FF2B5EF4-FFF2-40B4-BE49-F238E27FC236}">
                  <a16:creationId xmlns:a16="http://schemas.microsoft.com/office/drawing/2014/main" id="{6986D288-3835-9779-A567-5FD7270E25C4}"/>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4" name="Freeform 503">
              <a:extLst>
                <a:ext uri="{FF2B5EF4-FFF2-40B4-BE49-F238E27FC236}">
                  <a16:creationId xmlns:a16="http://schemas.microsoft.com/office/drawing/2014/main" id="{2429526D-01B4-77DD-2113-E2DBB5CEB1E6}"/>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5" name="Freeform 504">
              <a:extLst>
                <a:ext uri="{FF2B5EF4-FFF2-40B4-BE49-F238E27FC236}">
                  <a16:creationId xmlns:a16="http://schemas.microsoft.com/office/drawing/2014/main" id="{0627D1B3-FA86-5C95-5434-A4A15E611101}"/>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7618DF58-A6A7-9229-AA94-9A5176A6C5FE}"/>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7" name="Freeform 506">
              <a:extLst>
                <a:ext uri="{FF2B5EF4-FFF2-40B4-BE49-F238E27FC236}">
                  <a16:creationId xmlns:a16="http://schemas.microsoft.com/office/drawing/2014/main" id="{FD6B9C1A-D25B-1F58-54CF-768B4F463418}"/>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8" name="Freeform 507">
              <a:extLst>
                <a:ext uri="{FF2B5EF4-FFF2-40B4-BE49-F238E27FC236}">
                  <a16:creationId xmlns:a16="http://schemas.microsoft.com/office/drawing/2014/main" id="{30A44F49-E4A5-8EF0-5FDE-3D66C97E4845}"/>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9" name="Freeform 508">
              <a:extLst>
                <a:ext uri="{FF2B5EF4-FFF2-40B4-BE49-F238E27FC236}">
                  <a16:creationId xmlns:a16="http://schemas.microsoft.com/office/drawing/2014/main" id="{03CBCABA-9DB7-6A20-6431-3DF763981122}"/>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0" name="Freeform 509">
              <a:extLst>
                <a:ext uri="{FF2B5EF4-FFF2-40B4-BE49-F238E27FC236}">
                  <a16:creationId xmlns:a16="http://schemas.microsoft.com/office/drawing/2014/main" id="{2C31E389-2B62-481A-8D9B-DA1F6E189712}"/>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1" name="Freeform 510">
              <a:extLst>
                <a:ext uri="{FF2B5EF4-FFF2-40B4-BE49-F238E27FC236}">
                  <a16:creationId xmlns:a16="http://schemas.microsoft.com/office/drawing/2014/main" id="{FCC4BBDB-DEAA-435B-7E59-9DE57FB12E7D}"/>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2D942718-E69D-2F02-BF98-A307F8802F7D}"/>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BA3A34E-B814-4644-A726-5B0F421D135A}"/>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1CE9CFCB-225D-50D0-8D59-EB7F5CCF267D}"/>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989A3FA6-16FB-0181-A0AD-6ABB5EF494E4}"/>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74A30F00-4369-D420-6EFB-FEA396D417EF}"/>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9294EFE2-6540-0C51-F6EB-0BC320B4AA2C}"/>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61E5390-A1B5-1CBD-75A6-E73BBEE8681B}"/>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0ACA0221-8222-A312-0DEE-B2A604A68C68}"/>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7E1B59D7-BA31-D15A-67AB-9F8B38AA6075}"/>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DB1776D1-18D5-06E5-AB43-7ED7B5D32381}"/>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AF02F11B-2468-97B2-45AE-66489033AF25}"/>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75A839A5-220A-AFE0-471A-4A00FEEB96FF}"/>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0D9138DA-E803-498D-CFBC-4DDCE46F398A}"/>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E8A4F915-7B6C-C2AA-D597-C470F33AF426}"/>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F06A44D9-7E52-7B54-039D-383D5B5DB509}"/>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
        <p:nvSpPr>
          <p:cNvPr id="6" name="TextBox 5">
            <a:extLst>
              <a:ext uri="{FF2B5EF4-FFF2-40B4-BE49-F238E27FC236}">
                <a16:creationId xmlns:a16="http://schemas.microsoft.com/office/drawing/2014/main" id="{A4DC4D6F-EE00-4143-CC6B-7D2CC5BA6852}"/>
              </a:ext>
            </a:extLst>
          </p:cNvPr>
          <p:cNvSpPr txBox="1"/>
          <p:nvPr/>
        </p:nvSpPr>
        <p:spPr>
          <a:xfrm>
            <a:off x="249647" y="216762"/>
            <a:ext cx="6580680" cy="584775"/>
          </a:xfrm>
          <a:prstGeom prst="rect">
            <a:avLst/>
          </a:prstGeom>
          <a:noFill/>
          <a:effectLst/>
        </p:spPr>
        <p:txBody>
          <a:bodyPr wrap="square" rtlCol="0">
            <a:spAutoFit/>
          </a:bodyPr>
          <a:lstStyle/>
          <a:p>
            <a:r>
              <a:rPr lang="en-US" sz="3200" i="0" u="none" strike="noStrike" dirty="0">
                <a:solidFill>
                  <a:srgbClr val="648895"/>
                </a:solidFill>
                <a:effectLst/>
                <a:latin typeface="Century Gothic" panose="020B0502020202020204" pitchFamily="34" charset="0"/>
              </a:rPr>
              <a:t>Summary and Discussion</a:t>
            </a:r>
            <a:endParaRPr lang="en-US" sz="3200" dirty="0">
              <a:solidFill>
                <a:srgbClr val="648895"/>
              </a:solidFill>
              <a:latin typeface="Century Gothic" panose="020B0502020202020204" pitchFamily="34" charset="0"/>
            </a:endParaRPr>
          </a:p>
        </p:txBody>
      </p:sp>
      <p:sp>
        <p:nvSpPr>
          <p:cNvPr id="7" name="TextBox 6">
            <a:extLst>
              <a:ext uri="{FF2B5EF4-FFF2-40B4-BE49-F238E27FC236}">
                <a16:creationId xmlns:a16="http://schemas.microsoft.com/office/drawing/2014/main" id="{0F21AB61-BABD-EB94-CB88-09C530EEDC07}"/>
              </a:ext>
            </a:extLst>
          </p:cNvPr>
          <p:cNvSpPr txBox="1"/>
          <p:nvPr/>
        </p:nvSpPr>
        <p:spPr>
          <a:xfrm>
            <a:off x="443352" y="1478677"/>
            <a:ext cx="5144648" cy="2328843"/>
          </a:xfrm>
          <a:prstGeom prst="rect">
            <a:avLst/>
          </a:prstGeom>
          <a:noFill/>
        </p:spPr>
        <p:txBody>
          <a:bodyPr wrap="square">
            <a:spAutoFit/>
          </a:bodyPr>
          <a:lstStyle/>
          <a:p>
            <a:pPr marL="342900" indent="-342900">
              <a:spcAft>
                <a:spcPts val="2000"/>
              </a:spcAft>
              <a:buClr>
                <a:schemeClr val="bg2">
                  <a:lumMod val="75000"/>
                </a:schemeClr>
              </a:buClr>
              <a:buSzPct val="105000"/>
              <a:buFont typeface="Arial" panose="020B0604020202020204" pitchFamily="34" charset="0"/>
              <a:buChar char="•"/>
            </a:pPr>
            <a:r>
              <a:rPr lang="en-US" sz="2800" dirty="0">
                <a:solidFill>
                  <a:schemeClr val="bg2">
                    <a:lumMod val="25000"/>
                  </a:schemeClr>
                </a:solidFill>
                <a:latin typeface="Century Gothic" panose="020B0502020202020204" pitchFamily="34" charset="0"/>
              </a:rPr>
              <a:t>Summary of Quarterly Business Review</a:t>
            </a:r>
          </a:p>
          <a:p>
            <a:pPr marL="342900" indent="-342900">
              <a:spcAft>
                <a:spcPts val="2000"/>
              </a:spcAft>
              <a:buClr>
                <a:schemeClr val="bg2">
                  <a:lumMod val="75000"/>
                </a:schemeClr>
              </a:buClr>
              <a:buSzPct val="105000"/>
              <a:buFont typeface="Arial" panose="020B0604020202020204" pitchFamily="34" charset="0"/>
              <a:buChar char="•"/>
            </a:pPr>
            <a:r>
              <a:rPr lang="en-US" sz="2800" dirty="0">
                <a:solidFill>
                  <a:schemeClr val="bg2">
                    <a:lumMod val="25000"/>
                  </a:schemeClr>
                </a:solidFill>
                <a:latin typeface="Century Gothic" panose="020B0502020202020204" pitchFamily="34" charset="0"/>
              </a:rPr>
              <a:t>Closing Statements</a:t>
            </a:r>
          </a:p>
          <a:p>
            <a:pPr marL="342900" indent="-342900">
              <a:spcAft>
                <a:spcPts val="2000"/>
              </a:spcAft>
              <a:buClr>
                <a:schemeClr val="bg2">
                  <a:lumMod val="75000"/>
                </a:schemeClr>
              </a:buClr>
              <a:buSzPct val="105000"/>
              <a:buFont typeface="Arial" panose="020B0604020202020204" pitchFamily="34" charset="0"/>
              <a:buChar char="•"/>
            </a:pPr>
            <a:r>
              <a:rPr lang="en-US" sz="2800" dirty="0">
                <a:solidFill>
                  <a:schemeClr val="bg2">
                    <a:lumMod val="25000"/>
                  </a:schemeClr>
                </a:solidFill>
                <a:latin typeface="Century Gothic" panose="020B0502020202020204" pitchFamily="34" charset="0"/>
              </a:rPr>
              <a:t>Discussion</a:t>
            </a:r>
          </a:p>
        </p:txBody>
      </p:sp>
    </p:spTree>
    <p:extLst>
      <p:ext uri="{BB962C8B-B14F-4D97-AF65-F5344CB8AC3E}">
        <p14:creationId xmlns:p14="http://schemas.microsoft.com/office/powerpoint/2010/main" val="1538613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4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2860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194662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pic>
        <p:nvPicPr>
          <p:cNvPr id="174" name="Picture 173" descr="Abstract wave like glass building exterior">
            <a:extLst>
              <a:ext uri="{FF2B5EF4-FFF2-40B4-BE49-F238E27FC236}">
                <a16:creationId xmlns:a16="http://schemas.microsoft.com/office/drawing/2014/main" id="{091F0357-709D-86D5-9FE2-3EDA24362BA1}"/>
              </a:ext>
            </a:extLst>
          </p:cNvPr>
          <p:cNvPicPr>
            <a:picLocks noChangeAspect="1"/>
          </p:cNvPicPr>
          <p:nvPr/>
        </p:nvPicPr>
        <p:blipFill rotWithShape="1">
          <a:blip r:embed="rId2" cstate="screen">
            <a:alphaModFix amt="13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2700" y="0"/>
            <a:ext cx="12204700" cy="6858000"/>
          </a:xfrm>
          <a:prstGeom prst="rect">
            <a:avLst/>
          </a:prstGeom>
        </p:spPr>
      </p:pic>
      <p:grpSp>
        <p:nvGrpSpPr>
          <p:cNvPr id="6" name="Graphic 4">
            <a:extLst>
              <a:ext uri="{FF2B5EF4-FFF2-40B4-BE49-F238E27FC236}">
                <a16:creationId xmlns:a16="http://schemas.microsoft.com/office/drawing/2014/main" id="{E9327590-2B93-59BA-672B-454D5BC3A1BC}"/>
              </a:ext>
            </a:extLst>
          </p:cNvPr>
          <p:cNvGrpSpPr/>
          <p:nvPr/>
        </p:nvGrpSpPr>
        <p:grpSpPr>
          <a:xfrm>
            <a:off x="412480" y="657137"/>
            <a:ext cx="3583050" cy="3233890"/>
            <a:chOff x="5215478" y="2635827"/>
            <a:chExt cx="2344774" cy="2116281"/>
          </a:xfrm>
          <a:solidFill>
            <a:srgbClr val="648895"/>
          </a:solidFill>
        </p:grpSpPr>
        <p:sp>
          <p:nvSpPr>
            <p:cNvPr id="7" name="Freeform 6">
              <a:extLst>
                <a:ext uri="{FF2B5EF4-FFF2-40B4-BE49-F238E27FC236}">
                  <a16:creationId xmlns:a16="http://schemas.microsoft.com/office/drawing/2014/main" id="{E1F67F5D-17C2-1EEC-8A5C-CEF74B8170B1}"/>
                </a:ext>
              </a:extLst>
            </p:cNvPr>
            <p:cNvSpPr/>
            <p:nvPr/>
          </p:nvSpPr>
          <p:spPr>
            <a:xfrm>
              <a:off x="5258665" y="2638425"/>
              <a:ext cx="327313" cy="358486"/>
            </a:xfrm>
            <a:custGeom>
              <a:avLst/>
              <a:gdLst>
                <a:gd name="connsiteX0" fmla="*/ 0 w 327313"/>
                <a:gd name="connsiteY0" fmla="*/ 346364 h 358486"/>
                <a:gd name="connsiteX1" fmla="*/ 0 w 327313"/>
                <a:gd name="connsiteY1" fmla="*/ 12123 h 358486"/>
                <a:gd name="connsiteX2" fmla="*/ 12123 w 327313"/>
                <a:gd name="connsiteY2" fmla="*/ 0 h 358486"/>
                <a:gd name="connsiteX3" fmla="*/ 20782 w 327313"/>
                <a:gd name="connsiteY3" fmla="*/ 3464 h 358486"/>
                <a:gd name="connsiteX4" fmla="*/ 163657 w 327313"/>
                <a:gd name="connsiteY4" fmla="*/ 181841 h 358486"/>
                <a:gd name="connsiteX5" fmla="*/ 306532 w 327313"/>
                <a:gd name="connsiteY5" fmla="*/ 3464 h 358486"/>
                <a:gd name="connsiteX6" fmla="*/ 315191 w 327313"/>
                <a:gd name="connsiteY6" fmla="*/ 0 h 358486"/>
                <a:gd name="connsiteX7" fmla="*/ 327314 w 327313"/>
                <a:gd name="connsiteY7" fmla="*/ 12123 h 358486"/>
                <a:gd name="connsiteX8" fmla="*/ 327314 w 327313"/>
                <a:gd name="connsiteY8" fmla="*/ 346364 h 358486"/>
                <a:gd name="connsiteX9" fmla="*/ 315191 w 327313"/>
                <a:gd name="connsiteY9" fmla="*/ 358486 h 358486"/>
                <a:gd name="connsiteX10" fmla="*/ 303068 w 327313"/>
                <a:gd name="connsiteY10" fmla="*/ 346364 h 358486"/>
                <a:gd name="connsiteX11" fmla="*/ 303068 w 327313"/>
                <a:gd name="connsiteY11" fmla="*/ 43295 h 358486"/>
                <a:gd name="connsiteX12" fmla="*/ 172316 w 327313"/>
                <a:gd name="connsiteY12" fmla="*/ 209550 h 358486"/>
                <a:gd name="connsiteX13" fmla="*/ 155864 w 327313"/>
                <a:gd name="connsiteY13" fmla="*/ 208684 h 358486"/>
                <a:gd name="connsiteX14" fmla="*/ 23380 w 327313"/>
                <a:gd name="connsiteY14" fmla="*/ 42429 h 358486"/>
                <a:gd name="connsiteX15" fmla="*/ 23380 w 327313"/>
                <a:gd name="connsiteY15" fmla="*/ 345498 h 358486"/>
                <a:gd name="connsiteX16" fmla="*/ 11257 w 327313"/>
                <a:gd name="connsiteY16" fmla="*/ 357620 h 358486"/>
                <a:gd name="connsiteX17" fmla="*/ 0 w 327313"/>
                <a:gd name="connsiteY17" fmla="*/ 346364 h 35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313" h="358486">
                  <a:moveTo>
                    <a:pt x="0" y="346364"/>
                  </a:moveTo>
                  <a:lnTo>
                    <a:pt x="0" y="12123"/>
                  </a:lnTo>
                  <a:cubicBezTo>
                    <a:pt x="0" y="5195"/>
                    <a:pt x="5195" y="0"/>
                    <a:pt x="12123" y="0"/>
                  </a:cubicBezTo>
                  <a:cubicBezTo>
                    <a:pt x="14720" y="0"/>
                    <a:pt x="18184" y="866"/>
                    <a:pt x="20782" y="3464"/>
                  </a:cubicBezTo>
                  <a:lnTo>
                    <a:pt x="163657" y="181841"/>
                  </a:lnTo>
                  <a:lnTo>
                    <a:pt x="306532" y="3464"/>
                  </a:lnTo>
                  <a:cubicBezTo>
                    <a:pt x="309130" y="866"/>
                    <a:pt x="312593" y="0"/>
                    <a:pt x="315191" y="0"/>
                  </a:cubicBezTo>
                  <a:cubicBezTo>
                    <a:pt x="322118" y="0"/>
                    <a:pt x="327314" y="5195"/>
                    <a:pt x="327314" y="12123"/>
                  </a:cubicBezTo>
                  <a:lnTo>
                    <a:pt x="327314" y="346364"/>
                  </a:lnTo>
                  <a:cubicBezTo>
                    <a:pt x="327314" y="352425"/>
                    <a:pt x="322118" y="358486"/>
                    <a:pt x="315191" y="358486"/>
                  </a:cubicBezTo>
                  <a:cubicBezTo>
                    <a:pt x="309130" y="358486"/>
                    <a:pt x="303068" y="353291"/>
                    <a:pt x="303068" y="346364"/>
                  </a:cubicBezTo>
                  <a:lnTo>
                    <a:pt x="303068" y="43295"/>
                  </a:lnTo>
                  <a:lnTo>
                    <a:pt x="172316" y="209550"/>
                  </a:lnTo>
                  <a:cubicBezTo>
                    <a:pt x="167121" y="214745"/>
                    <a:pt x="161925" y="214745"/>
                    <a:pt x="155864" y="208684"/>
                  </a:cubicBezTo>
                  <a:lnTo>
                    <a:pt x="23380" y="42429"/>
                  </a:lnTo>
                  <a:lnTo>
                    <a:pt x="23380" y="345498"/>
                  </a:lnTo>
                  <a:cubicBezTo>
                    <a:pt x="23380" y="351559"/>
                    <a:pt x="18184" y="357620"/>
                    <a:pt x="11257" y="357620"/>
                  </a:cubicBezTo>
                  <a:cubicBezTo>
                    <a:pt x="4330" y="357620"/>
                    <a:pt x="0" y="352425"/>
                    <a:pt x="0" y="346364"/>
                  </a:cubicBezTo>
                  <a:close/>
                </a:path>
              </a:pathLst>
            </a:custGeom>
            <a:grpFill/>
            <a:ln w="8653" cap="flat">
              <a:noFill/>
              <a:prstDash val="solid"/>
              <a:miter/>
            </a:ln>
          </p:spPr>
          <p:txBody>
            <a:bodyPr rtlCol="0" anchor="ctr"/>
            <a:lstStyle/>
            <a:p>
              <a:endParaRPr lang="en-US">
                <a:solidFill>
                  <a:srgbClr val="3C6269"/>
                </a:solidFill>
              </a:endParaRPr>
            </a:p>
          </p:txBody>
        </p:sp>
        <p:sp>
          <p:nvSpPr>
            <p:cNvPr id="8" name="Freeform 7">
              <a:extLst>
                <a:ext uri="{FF2B5EF4-FFF2-40B4-BE49-F238E27FC236}">
                  <a16:creationId xmlns:a16="http://schemas.microsoft.com/office/drawing/2014/main" id="{E121F975-2AF9-D0A6-171F-8AC197C7658E}"/>
                </a:ext>
              </a:extLst>
            </p:cNvPr>
            <p:cNvSpPr/>
            <p:nvPr/>
          </p:nvSpPr>
          <p:spPr>
            <a:xfrm>
              <a:off x="5656118" y="2733675"/>
              <a:ext cx="267566" cy="266699"/>
            </a:xfrm>
            <a:custGeom>
              <a:avLst/>
              <a:gdLst>
                <a:gd name="connsiteX0" fmla="*/ 267566 w 267566"/>
                <a:gd name="connsiteY0" fmla="*/ 13854 h 266699"/>
                <a:gd name="connsiteX1" fmla="*/ 267566 w 267566"/>
                <a:gd name="connsiteY1" fmla="*/ 251114 h 266699"/>
                <a:gd name="connsiteX2" fmla="*/ 258041 w 267566"/>
                <a:gd name="connsiteY2" fmla="*/ 263236 h 266699"/>
                <a:gd name="connsiteX3" fmla="*/ 247650 w 267566"/>
                <a:gd name="connsiteY3" fmla="*/ 251114 h 266699"/>
                <a:gd name="connsiteX4" fmla="*/ 247650 w 267566"/>
                <a:gd name="connsiteY4" fmla="*/ 190500 h 266699"/>
                <a:gd name="connsiteX5" fmla="*/ 131618 w 267566"/>
                <a:gd name="connsiteY5" fmla="*/ 266700 h 266699"/>
                <a:gd name="connsiteX6" fmla="*/ 0 w 267566"/>
                <a:gd name="connsiteY6" fmla="*/ 133350 h 266699"/>
                <a:gd name="connsiteX7" fmla="*/ 131618 w 267566"/>
                <a:gd name="connsiteY7" fmla="*/ 0 h 266699"/>
                <a:gd name="connsiteX8" fmla="*/ 247650 w 267566"/>
                <a:gd name="connsiteY8" fmla="*/ 76200 h 266699"/>
                <a:gd name="connsiteX9" fmla="*/ 247650 w 267566"/>
                <a:gd name="connsiteY9" fmla="*/ 15586 h 266699"/>
                <a:gd name="connsiteX10" fmla="*/ 258041 w 267566"/>
                <a:gd name="connsiteY10" fmla="*/ 3464 h 266699"/>
                <a:gd name="connsiteX11" fmla="*/ 267566 w 267566"/>
                <a:gd name="connsiteY11" fmla="*/ 13854 h 266699"/>
                <a:gd name="connsiteX12" fmla="*/ 245052 w 267566"/>
                <a:gd name="connsiteY12" fmla="*/ 133350 h 266699"/>
                <a:gd name="connsiteX13" fmla="*/ 135082 w 267566"/>
                <a:gd name="connsiteY13" fmla="*/ 22513 h 266699"/>
                <a:gd name="connsiteX14" fmla="*/ 24245 w 267566"/>
                <a:gd name="connsiteY14" fmla="*/ 133350 h 266699"/>
                <a:gd name="connsiteX15" fmla="*/ 135082 w 267566"/>
                <a:gd name="connsiteY15" fmla="*/ 243320 h 266699"/>
                <a:gd name="connsiteX16" fmla="*/ 245052 w 267566"/>
                <a:gd name="connsiteY16" fmla="*/ 133350 h 26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7566" h="266699">
                  <a:moveTo>
                    <a:pt x="267566" y="13854"/>
                  </a:moveTo>
                  <a:lnTo>
                    <a:pt x="267566" y="251114"/>
                  </a:lnTo>
                  <a:cubicBezTo>
                    <a:pt x="267566" y="258041"/>
                    <a:pt x="264102" y="263236"/>
                    <a:pt x="258041" y="263236"/>
                  </a:cubicBezTo>
                  <a:cubicBezTo>
                    <a:pt x="251114" y="263236"/>
                    <a:pt x="247650" y="258041"/>
                    <a:pt x="247650" y="251114"/>
                  </a:cubicBezTo>
                  <a:lnTo>
                    <a:pt x="247650" y="190500"/>
                  </a:lnTo>
                  <a:cubicBezTo>
                    <a:pt x="227734" y="236393"/>
                    <a:pt x="185305" y="266700"/>
                    <a:pt x="131618" y="266700"/>
                  </a:cubicBezTo>
                  <a:cubicBezTo>
                    <a:pt x="59748" y="266700"/>
                    <a:pt x="0" y="207818"/>
                    <a:pt x="0" y="133350"/>
                  </a:cubicBezTo>
                  <a:cubicBezTo>
                    <a:pt x="0" y="58016"/>
                    <a:pt x="59748" y="0"/>
                    <a:pt x="131618" y="0"/>
                  </a:cubicBezTo>
                  <a:cubicBezTo>
                    <a:pt x="184439" y="0"/>
                    <a:pt x="226868" y="30307"/>
                    <a:pt x="247650" y="76200"/>
                  </a:cubicBezTo>
                  <a:lnTo>
                    <a:pt x="247650" y="15586"/>
                  </a:lnTo>
                  <a:cubicBezTo>
                    <a:pt x="247650" y="6927"/>
                    <a:pt x="252845" y="3464"/>
                    <a:pt x="258041" y="3464"/>
                  </a:cubicBezTo>
                  <a:cubicBezTo>
                    <a:pt x="262371" y="2598"/>
                    <a:pt x="267566" y="7793"/>
                    <a:pt x="267566" y="13854"/>
                  </a:cubicBezTo>
                  <a:close/>
                  <a:moveTo>
                    <a:pt x="245052" y="133350"/>
                  </a:moveTo>
                  <a:cubicBezTo>
                    <a:pt x="245052" y="71870"/>
                    <a:pt x="197427" y="22513"/>
                    <a:pt x="135082" y="22513"/>
                  </a:cubicBezTo>
                  <a:cubicBezTo>
                    <a:pt x="73602" y="22513"/>
                    <a:pt x="24245" y="71870"/>
                    <a:pt x="24245" y="133350"/>
                  </a:cubicBezTo>
                  <a:cubicBezTo>
                    <a:pt x="24245" y="193098"/>
                    <a:pt x="72736" y="243320"/>
                    <a:pt x="135082" y="243320"/>
                  </a:cubicBezTo>
                  <a:cubicBezTo>
                    <a:pt x="197427" y="243320"/>
                    <a:pt x="245052" y="193098"/>
                    <a:pt x="245052" y="133350"/>
                  </a:cubicBezTo>
                  <a:close/>
                </a:path>
              </a:pathLst>
            </a:custGeom>
            <a:grpFill/>
            <a:ln w="8653" cap="flat">
              <a:noFill/>
              <a:prstDash val="solid"/>
              <a:miter/>
            </a:ln>
          </p:spPr>
          <p:txBody>
            <a:bodyPr rtlCol="0" anchor="ctr"/>
            <a:lstStyle/>
            <a:p>
              <a:endParaRPr lang="en-US">
                <a:solidFill>
                  <a:srgbClr val="3C6269"/>
                </a:solidFill>
              </a:endParaRPr>
            </a:p>
          </p:txBody>
        </p:sp>
        <p:sp>
          <p:nvSpPr>
            <p:cNvPr id="9" name="Freeform 8">
              <a:extLst>
                <a:ext uri="{FF2B5EF4-FFF2-40B4-BE49-F238E27FC236}">
                  <a16:creationId xmlns:a16="http://schemas.microsoft.com/office/drawing/2014/main" id="{944ACAA1-777B-5C0F-EA3F-CE9E7FE2256C}"/>
                </a:ext>
              </a:extLst>
            </p:cNvPr>
            <p:cNvSpPr/>
            <p:nvPr/>
          </p:nvSpPr>
          <p:spPr>
            <a:xfrm>
              <a:off x="5998152" y="2735406"/>
              <a:ext cx="153265" cy="261504"/>
            </a:xfrm>
            <a:custGeom>
              <a:avLst/>
              <a:gdLst>
                <a:gd name="connsiteX0" fmla="*/ 153266 w 153265"/>
                <a:gd name="connsiteY0" fmla="*/ 12123 h 261504"/>
                <a:gd name="connsiteX1" fmla="*/ 140277 w 153265"/>
                <a:gd name="connsiteY1" fmla="*/ 24246 h 261504"/>
                <a:gd name="connsiteX2" fmla="*/ 24245 w 153265"/>
                <a:gd name="connsiteY2" fmla="*/ 141143 h 261504"/>
                <a:gd name="connsiteX3" fmla="*/ 24245 w 153265"/>
                <a:gd name="connsiteY3" fmla="*/ 249382 h 261504"/>
                <a:gd name="connsiteX4" fmla="*/ 12123 w 153265"/>
                <a:gd name="connsiteY4" fmla="*/ 261505 h 261504"/>
                <a:gd name="connsiteX5" fmla="*/ 11257 w 153265"/>
                <a:gd name="connsiteY5" fmla="*/ 261505 h 261504"/>
                <a:gd name="connsiteX6" fmla="*/ 9525 w 153265"/>
                <a:gd name="connsiteY6" fmla="*/ 261505 h 261504"/>
                <a:gd name="connsiteX7" fmla="*/ 0 w 153265"/>
                <a:gd name="connsiteY7" fmla="*/ 249382 h 261504"/>
                <a:gd name="connsiteX8" fmla="*/ 0 w 153265"/>
                <a:gd name="connsiteY8" fmla="*/ 12123 h 261504"/>
                <a:gd name="connsiteX9" fmla="*/ 9525 w 153265"/>
                <a:gd name="connsiteY9" fmla="*/ 866 h 261504"/>
                <a:gd name="connsiteX10" fmla="*/ 19050 w 153265"/>
                <a:gd name="connsiteY10" fmla="*/ 12989 h 261504"/>
                <a:gd name="connsiteX11" fmla="*/ 19050 w 153265"/>
                <a:gd name="connsiteY11" fmla="*/ 77932 h 261504"/>
                <a:gd name="connsiteX12" fmla="*/ 140277 w 153265"/>
                <a:gd name="connsiteY12" fmla="*/ 0 h 261504"/>
                <a:gd name="connsiteX13" fmla="*/ 153266 w 153265"/>
                <a:gd name="connsiteY13" fmla="*/ 12123 h 26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265" h="261504">
                  <a:moveTo>
                    <a:pt x="153266" y="12123"/>
                  </a:moveTo>
                  <a:cubicBezTo>
                    <a:pt x="153266" y="18184"/>
                    <a:pt x="148936" y="24246"/>
                    <a:pt x="140277" y="24246"/>
                  </a:cubicBezTo>
                  <a:cubicBezTo>
                    <a:pt x="72736" y="24246"/>
                    <a:pt x="24245" y="77932"/>
                    <a:pt x="24245" y="141143"/>
                  </a:cubicBezTo>
                  <a:lnTo>
                    <a:pt x="24245" y="249382"/>
                  </a:lnTo>
                  <a:cubicBezTo>
                    <a:pt x="24245" y="256309"/>
                    <a:pt x="19050" y="261505"/>
                    <a:pt x="12123" y="261505"/>
                  </a:cubicBezTo>
                  <a:lnTo>
                    <a:pt x="11257" y="261505"/>
                  </a:lnTo>
                  <a:cubicBezTo>
                    <a:pt x="10391" y="261505"/>
                    <a:pt x="10391" y="261505"/>
                    <a:pt x="9525" y="261505"/>
                  </a:cubicBezTo>
                  <a:cubicBezTo>
                    <a:pt x="3464" y="261505"/>
                    <a:pt x="0" y="256309"/>
                    <a:pt x="0" y="249382"/>
                  </a:cubicBezTo>
                  <a:lnTo>
                    <a:pt x="0" y="12123"/>
                  </a:lnTo>
                  <a:cubicBezTo>
                    <a:pt x="0" y="6061"/>
                    <a:pt x="4330" y="866"/>
                    <a:pt x="9525" y="866"/>
                  </a:cubicBezTo>
                  <a:cubicBezTo>
                    <a:pt x="14720" y="866"/>
                    <a:pt x="19050" y="4330"/>
                    <a:pt x="19050" y="12989"/>
                  </a:cubicBezTo>
                  <a:lnTo>
                    <a:pt x="19050" y="77932"/>
                  </a:lnTo>
                  <a:cubicBezTo>
                    <a:pt x="39832" y="31173"/>
                    <a:pt x="83993" y="0"/>
                    <a:pt x="140277" y="0"/>
                  </a:cubicBezTo>
                  <a:cubicBezTo>
                    <a:pt x="148936" y="866"/>
                    <a:pt x="153266" y="6061"/>
                    <a:pt x="153266" y="12123"/>
                  </a:cubicBezTo>
                  <a:close/>
                </a:path>
              </a:pathLst>
            </a:custGeom>
            <a:grpFill/>
            <a:ln w="8653" cap="flat">
              <a:noFill/>
              <a:prstDash val="solid"/>
              <a:miter/>
            </a:ln>
          </p:spPr>
          <p:txBody>
            <a:bodyPr rtlCol="0" anchor="ctr"/>
            <a:lstStyle/>
            <a:p>
              <a:endParaRPr lang="en-US">
                <a:solidFill>
                  <a:srgbClr val="3C6269"/>
                </a:solidFill>
              </a:endParaRPr>
            </a:p>
          </p:txBody>
        </p:sp>
        <p:sp>
          <p:nvSpPr>
            <p:cNvPr id="42" name="Freeform 41">
              <a:extLst>
                <a:ext uri="{FF2B5EF4-FFF2-40B4-BE49-F238E27FC236}">
                  <a16:creationId xmlns:a16="http://schemas.microsoft.com/office/drawing/2014/main" id="{070F3873-7113-3724-FA00-E3EBC46C3F2A}"/>
                </a:ext>
              </a:extLst>
            </p:cNvPr>
            <p:cNvSpPr/>
            <p:nvPr/>
          </p:nvSpPr>
          <p:spPr>
            <a:xfrm>
              <a:off x="6202506" y="2635827"/>
              <a:ext cx="203604" cy="360651"/>
            </a:xfrm>
            <a:custGeom>
              <a:avLst/>
              <a:gdLst>
                <a:gd name="connsiteX0" fmla="*/ 0 w 203604"/>
                <a:gd name="connsiteY0" fmla="*/ 348096 h 360651"/>
                <a:gd name="connsiteX1" fmla="*/ 0 w 203604"/>
                <a:gd name="connsiteY1" fmla="*/ 12123 h 360651"/>
                <a:gd name="connsiteX2" fmla="*/ 12123 w 203604"/>
                <a:gd name="connsiteY2" fmla="*/ 0 h 360651"/>
                <a:gd name="connsiteX3" fmla="*/ 24246 w 203604"/>
                <a:gd name="connsiteY3" fmla="*/ 12123 h 360651"/>
                <a:gd name="connsiteX4" fmla="*/ 24246 w 203604"/>
                <a:gd name="connsiteY4" fmla="*/ 233795 h 360651"/>
                <a:gd name="connsiteX5" fmla="*/ 159328 w 203604"/>
                <a:gd name="connsiteY5" fmla="*/ 103909 h 360651"/>
                <a:gd name="connsiteX6" fmla="*/ 175780 w 203604"/>
                <a:gd name="connsiteY6" fmla="*/ 104775 h 360651"/>
                <a:gd name="connsiteX7" fmla="*/ 176646 w 203604"/>
                <a:gd name="connsiteY7" fmla="*/ 105641 h 360651"/>
                <a:gd name="connsiteX8" fmla="*/ 175780 w 203604"/>
                <a:gd name="connsiteY8" fmla="*/ 121227 h 360651"/>
                <a:gd name="connsiteX9" fmla="*/ 83993 w 203604"/>
                <a:gd name="connsiteY9" fmla="*/ 208684 h 360651"/>
                <a:gd name="connsiteX10" fmla="*/ 200025 w 203604"/>
                <a:gd name="connsiteY10" fmla="*/ 340302 h 360651"/>
                <a:gd name="connsiteX11" fmla="*/ 200025 w 203604"/>
                <a:gd name="connsiteY11" fmla="*/ 356755 h 360651"/>
                <a:gd name="connsiteX12" fmla="*/ 182707 w 203604"/>
                <a:gd name="connsiteY12" fmla="*/ 356755 h 360651"/>
                <a:gd name="connsiteX13" fmla="*/ 67541 w 203604"/>
                <a:gd name="connsiteY13" fmla="*/ 224270 h 360651"/>
                <a:gd name="connsiteX14" fmla="*/ 24246 w 203604"/>
                <a:gd name="connsiteY14" fmla="*/ 264968 h 360651"/>
                <a:gd name="connsiteX15" fmla="*/ 24246 w 203604"/>
                <a:gd name="connsiteY15" fmla="*/ 348096 h 360651"/>
                <a:gd name="connsiteX16" fmla="*/ 12123 w 203604"/>
                <a:gd name="connsiteY16" fmla="*/ 360218 h 360651"/>
                <a:gd name="connsiteX17" fmla="*/ 0 w 203604"/>
                <a:gd name="connsiteY17" fmla="*/ 348096 h 36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604" h="360651">
                  <a:moveTo>
                    <a:pt x="0" y="348096"/>
                  </a:moveTo>
                  <a:lnTo>
                    <a:pt x="0" y="12123"/>
                  </a:lnTo>
                  <a:cubicBezTo>
                    <a:pt x="0" y="5196"/>
                    <a:pt x="5196" y="0"/>
                    <a:pt x="12123" y="0"/>
                  </a:cubicBezTo>
                  <a:cubicBezTo>
                    <a:pt x="19050" y="0"/>
                    <a:pt x="24246" y="5196"/>
                    <a:pt x="24246" y="12123"/>
                  </a:cubicBezTo>
                  <a:lnTo>
                    <a:pt x="24246" y="233795"/>
                  </a:lnTo>
                  <a:lnTo>
                    <a:pt x="159328" y="103909"/>
                  </a:lnTo>
                  <a:cubicBezTo>
                    <a:pt x="163657" y="98714"/>
                    <a:pt x="171450" y="99580"/>
                    <a:pt x="175780" y="104775"/>
                  </a:cubicBezTo>
                  <a:cubicBezTo>
                    <a:pt x="175780" y="104775"/>
                    <a:pt x="176646" y="105641"/>
                    <a:pt x="176646" y="105641"/>
                  </a:cubicBezTo>
                  <a:cubicBezTo>
                    <a:pt x="180975" y="109971"/>
                    <a:pt x="180109" y="116898"/>
                    <a:pt x="175780" y="121227"/>
                  </a:cubicBezTo>
                  <a:lnTo>
                    <a:pt x="83993" y="208684"/>
                  </a:lnTo>
                  <a:lnTo>
                    <a:pt x="200025" y="340302"/>
                  </a:lnTo>
                  <a:cubicBezTo>
                    <a:pt x="204355" y="344632"/>
                    <a:pt x="205221" y="353291"/>
                    <a:pt x="200025" y="356755"/>
                  </a:cubicBezTo>
                  <a:cubicBezTo>
                    <a:pt x="194830" y="361950"/>
                    <a:pt x="187036" y="361950"/>
                    <a:pt x="182707" y="356755"/>
                  </a:cubicBezTo>
                  <a:lnTo>
                    <a:pt x="67541" y="224270"/>
                  </a:lnTo>
                  <a:lnTo>
                    <a:pt x="24246" y="264968"/>
                  </a:lnTo>
                  <a:lnTo>
                    <a:pt x="24246" y="348096"/>
                  </a:lnTo>
                  <a:cubicBezTo>
                    <a:pt x="24246" y="355023"/>
                    <a:pt x="19050" y="360218"/>
                    <a:pt x="12123" y="360218"/>
                  </a:cubicBezTo>
                  <a:cubicBezTo>
                    <a:pt x="5196" y="360218"/>
                    <a:pt x="0" y="355023"/>
                    <a:pt x="0" y="348096"/>
                  </a:cubicBezTo>
                  <a:close/>
                </a:path>
              </a:pathLst>
            </a:custGeom>
            <a:grpFill/>
            <a:ln w="8653" cap="flat">
              <a:noFill/>
              <a:prstDash val="solid"/>
              <a:miter/>
            </a:ln>
          </p:spPr>
          <p:txBody>
            <a:bodyPr rtlCol="0" anchor="ctr"/>
            <a:lstStyle/>
            <a:p>
              <a:endParaRPr lang="en-US">
                <a:solidFill>
                  <a:srgbClr val="3C6269"/>
                </a:solidFill>
              </a:endParaRPr>
            </a:p>
          </p:txBody>
        </p:sp>
        <p:sp>
          <p:nvSpPr>
            <p:cNvPr id="43" name="Freeform 42">
              <a:extLst>
                <a:ext uri="{FF2B5EF4-FFF2-40B4-BE49-F238E27FC236}">
                  <a16:creationId xmlns:a16="http://schemas.microsoft.com/office/drawing/2014/main" id="{E3B310D1-8F55-9251-B82D-C4572C02C361}"/>
                </a:ext>
              </a:extLst>
            </p:cNvPr>
            <p:cNvSpPr/>
            <p:nvPr/>
          </p:nvSpPr>
          <p:spPr>
            <a:xfrm>
              <a:off x="6424179" y="2732809"/>
              <a:ext cx="247650" cy="267565"/>
            </a:xfrm>
            <a:custGeom>
              <a:avLst/>
              <a:gdLst>
                <a:gd name="connsiteX0" fmla="*/ 247650 w 247650"/>
                <a:gd name="connsiteY0" fmla="*/ 126423 h 267565"/>
                <a:gd name="connsiteX1" fmla="*/ 237259 w 247650"/>
                <a:gd name="connsiteY1" fmla="*/ 141143 h 267565"/>
                <a:gd name="connsiteX2" fmla="*/ 24246 w 247650"/>
                <a:gd name="connsiteY2" fmla="*/ 141143 h 267565"/>
                <a:gd name="connsiteX3" fmla="*/ 129886 w 247650"/>
                <a:gd name="connsiteY3" fmla="*/ 244186 h 267565"/>
                <a:gd name="connsiteX4" fmla="*/ 204355 w 247650"/>
                <a:gd name="connsiteY4" fmla="*/ 214745 h 267565"/>
                <a:gd name="connsiteX5" fmla="*/ 222539 w 247650"/>
                <a:gd name="connsiteY5" fmla="*/ 213014 h 267565"/>
                <a:gd name="connsiteX6" fmla="*/ 220807 w 247650"/>
                <a:gd name="connsiteY6" fmla="*/ 230332 h 267565"/>
                <a:gd name="connsiteX7" fmla="*/ 129020 w 247650"/>
                <a:gd name="connsiteY7" fmla="*/ 267566 h 267565"/>
                <a:gd name="connsiteX8" fmla="*/ 0 w 247650"/>
                <a:gd name="connsiteY8" fmla="*/ 133350 h 267565"/>
                <a:gd name="connsiteX9" fmla="*/ 129020 w 247650"/>
                <a:gd name="connsiteY9" fmla="*/ 0 h 267565"/>
                <a:gd name="connsiteX10" fmla="*/ 247650 w 247650"/>
                <a:gd name="connsiteY10" fmla="*/ 126423 h 267565"/>
                <a:gd name="connsiteX11" fmla="*/ 226002 w 247650"/>
                <a:gd name="connsiteY11" fmla="*/ 119495 h 267565"/>
                <a:gd name="connsiteX12" fmla="*/ 129020 w 247650"/>
                <a:gd name="connsiteY12" fmla="*/ 23379 h 267565"/>
                <a:gd name="connsiteX13" fmla="*/ 24246 w 247650"/>
                <a:gd name="connsiteY13" fmla="*/ 119495 h 267565"/>
                <a:gd name="connsiteX14" fmla="*/ 226002 w 247650"/>
                <a:gd name="connsiteY14" fmla="*/ 119495 h 26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650" h="267565">
                  <a:moveTo>
                    <a:pt x="247650" y="126423"/>
                  </a:moveTo>
                  <a:cubicBezTo>
                    <a:pt x="247650" y="135082"/>
                    <a:pt x="244186" y="141143"/>
                    <a:pt x="237259" y="141143"/>
                  </a:cubicBezTo>
                  <a:lnTo>
                    <a:pt x="24246" y="141143"/>
                  </a:lnTo>
                  <a:cubicBezTo>
                    <a:pt x="28575" y="199159"/>
                    <a:pt x="71871" y="244186"/>
                    <a:pt x="129886" y="244186"/>
                  </a:cubicBezTo>
                  <a:cubicBezTo>
                    <a:pt x="164523" y="244186"/>
                    <a:pt x="188768" y="232930"/>
                    <a:pt x="204355" y="214745"/>
                  </a:cubicBezTo>
                  <a:cubicBezTo>
                    <a:pt x="209550" y="209550"/>
                    <a:pt x="217343" y="207818"/>
                    <a:pt x="222539" y="213014"/>
                  </a:cubicBezTo>
                  <a:cubicBezTo>
                    <a:pt x="226002" y="217343"/>
                    <a:pt x="226868" y="225136"/>
                    <a:pt x="220807" y="230332"/>
                  </a:cubicBezTo>
                  <a:cubicBezTo>
                    <a:pt x="203489" y="251980"/>
                    <a:pt x="173182" y="267566"/>
                    <a:pt x="129020" y="267566"/>
                  </a:cubicBezTo>
                  <a:cubicBezTo>
                    <a:pt x="54552" y="267566"/>
                    <a:pt x="0" y="207818"/>
                    <a:pt x="0" y="133350"/>
                  </a:cubicBezTo>
                  <a:cubicBezTo>
                    <a:pt x="0" y="59748"/>
                    <a:pt x="54552" y="0"/>
                    <a:pt x="129020" y="0"/>
                  </a:cubicBezTo>
                  <a:cubicBezTo>
                    <a:pt x="198293" y="0"/>
                    <a:pt x="247650" y="59748"/>
                    <a:pt x="247650" y="126423"/>
                  </a:cubicBezTo>
                  <a:close/>
                  <a:moveTo>
                    <a:pt x="226002" y="119495"/>
                  </a:moveTo>
                  <a:cubicBezTo>
                    <a:pt x="224270" y="68407"/>
                    <a:pt x="182707" y="23379"/>
                    <a:pt x="129020" y="23379"/>
                  </a:cubicBezTo>
                  <a:cubicBezTo>
                    <a:pt x="72736" y="23379"/>
                    <a:pt x="30307" y="64943"/>
                    <a:pt x="24246" y="119495"/>
                  </a:cubicBezTo>
                  <a:lnTo>
                    <a:pt x="226002" y="119495"/>
                  </a:lnTo>
                  <a:close/>
                </a:path>
              </a:pathLst>
            </a:custGeom>
            <a:grpFill/>
            <a:ln w="8653" cap="flat">
              <a:noFill/>
              <a:prstDash val="solid"/>
              <a:miter/>
            </a:ln>
          </p:spPr>
          <p:txBody>
            <a:bodyPr rtlCol="0" anchor="ctr"/>
            <a:lstStyle/>
            <a:p>
              <a:endParaRPr lang="en-US">
                <a:solidFill>
                  <a:srgbClr val="3C6269"/>
                </a:solidFill>
              </a:endParaRPr>
            </a:p>
          </p:txBody>
        </p:sp>
        <p:sp>
          <p:nvSpPr>
            <p:cNvPr id="75" name="Freeform 74">
              <a:extLst>
                <a:ext uri="{FF2B5EF4-FFF2-40B4-BE49-F238E27FC236}">
                  <a16:creationId xmlns:a16="http://schemas.microsoft.com/office/drawing/2014/main" id="{3ECEA133-D69B-A0FB-4702-B32E8A781460}"/>
                </a:ext>
              </a:extLst>
            </p:cNvPr>
            <p:cNvSpPr/>
            <p:nvPr/>
          </p:nvSpPr>
          <p:spPr>
            <a:xfrm>
              <a:off x="6700404" y="2661804"/>
              <a:ext cx="142875" cy="335106"/>
            </a:xfrm>
            <a:custGeom>
              <a:avLst/>
              <a:gdLst>
                <a:gd name="connsiteX0" fmla="*/ 142875 w 142875"/>
                <a:gd name="connsiteY0" fmla="*/ 85725 h 335106"/>
                <a:gd name="connsiteX1" fmla="*/ 130752 w 142875"/>
                <a:gd name="connsiteY1" fmla="*/ 97848 h 335106"/>
                <a:gd name="connsiteX2" fmla="*/ 83993 w 142875"/>
                <a:gd name="connsiteY2" fmla="*/ 97848 h 335106"/>
                <a:gd name="connsiteX3" fmla="*/ 83993 w 142875"/>
                <a:gd name="connsiteY3" fmla="*/ 322118 h 335106"/>
                <a:gd name="connsiteX4" fmla="*/ 71871 w 142875"/>
                <a:gd name="connsiteY4" fmla="*/ 335107 h 335106"/>
                <a:gd name="connsiteX5" fmla="*/ 59748 w 142875"/>
                <a:gd name="connsiteY5" fmla="*/ 322118 h 335106"/>
                <a:gd name="connsiteX6" fmla="*/ 59748 w 142875"/>
                <a:gd name="connsiteY6" fmla="*/ 97848 h 335106"/>
                <a:gd name="connsiteX7" fmla="*/ 12989 w 142875"/>
                <a:gd name="connsiteY7" fmla="*/ 97848 h 335106"/>
                <a:gd name="connsiteX8" fmla="*/ 0 w 142875"/>
                <a:gd name="connsiteY8" fmla="*/ 85725 h 335106"/>
                <a:gd name="connsiteX9" fmla="*/ 12989 w 142875"/>
                <a:gd name="connsiteY9" fmla="*/ 74468 h 335106"/>
                <a:gd name="connsiteX10" fmla="*/ 59748 w 142875"/>
                <a:gd name="connsiteY10" fmla="*/ 74468 h 335106"/>
                <a:gd name="connsiteX11" fmla="*/ 59748 w 142875"/>
                <a:gd name="connsiteY11" fmla="*/ 12123 h 335106"/>
                <a:gd name="connsiteX12" fmla="*/ 71871 w 142875"/>
                <a:gd name="connsiteY12" fmla="*/ 0 h 335106"/>
                <a:gd name="connsiteX13" fmla="*/ 83993 w 142875"/>
                <a:gd name="connsiteY13" fmla="*/ 12123 h 335106"/>
                <a:gd name="connsiteX14" fmla="*/ 83993 w 142875"/>
                <a:gd name="connsiteY14" fmla="*/ 74468 h 335106"/>
                <a:gd name="connsiteX15" fmla="*/ 130752 w 142875"/>
                <a:gd name="connsiteY15" fmla="*/ 74468 h 335106"/>
                <a:gd name="connsiteX16" fmla="*/ 142875 w 142875"/>
                <a:gd name="connsiteY16" fmla="*/ 85725 h 33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875" h="335106">
                  <a:moveTo>
                    <a:pt x="142875" y="85725"/>
                  </a:moveTo>
                  <a:cubicBezTo>
                    <a:pt x="142875" y="92652"/>
                    <a:pt x="138545" y="97848"/>
                    <a:pt x="130752" y="97848"/>
                  </a:cubicBezTo>
                  <a:lnTo>
                    <a:pt x="83993" y="97848"/>
                  </a:lnTo>
                  <a:lnTo>
                    <a:pt x="83993" y="322118"/>
                  </a:lnTo>
                  <a:cubicBezTo>
                    <a:pt x="83993" y="330777"/>
                    <a:pt x="77932" y="335107"/>
                    <a:pt x="71871" y="335107"/>
                  </a:cubicBezTo>
                  <a:cubicBezTo>
                    <a:pt x="65809" y="335107"/>
                    <a:pt x="59748" y="330777"/>
                    <a:pt x="59748" y="322118"/>
                  </a:cubicBezTo>
                  <a:lnTo>
                    <a:pt x="59748" y="97848"/>
                  </a:lnTo>
                  <a:lnTo>
                    <a:pt x="12989" y="97848"/>
                  </a:lnTo>
                  <a:cubicBezTo>
                    <a:pt x="3464" y="97848"/>
                    <a:pt x="0" y="92652"/>
                    <a:pt x="0" y="85725"/>
                  </a:cubicBezTo>
                  <a:cubicBezTo>
                    <a:pt x="0" y="80530"/>
                    <a:pt x="3464" y="74468"/>
                    <a:pt x="12989" y="74468"/>
                  </a:cubicBezTo>
                  <a:lnTo>
                    <a:pt x="59748" y="74468"/>
                  </a:lnTo>
                  <a:lnTo>
                    <a:pt x="59748" y="12123"/>
                  </a:lnTo>
                  <a:cubicBezTo>
                    <a:pt x="59748" y="5196"/>
                    <a:pt x="64943" y="0"/>
                    <a:pt x="71871" y="0"/>
                  </a:cubicBezTo>
                  <a:cubicBezTo>
                    <a:pt x="78798" y="0"/>
                    <a:pt x="83993" y="5196"/>
                    <a:pt x="83993" y="12123"/>
                  </a:cubicBezTo>
                  <a:lnTo>
                    <a:pt x="83993" y="74468"/>
                  </a:lnTo>
                  <a:lnTo>
                    <a:pt x="130752" y="74468"/>
                  </a:lnTo>
                  <a:cubicBezTo>
                    <a:pt x="139411" y="74468"/>
                    <a:pt x="142875" y="79664"/>
                    <a:pt x="142875" y="85725"/>
                  </a:cubicBezTo>
                  <a:close/>
                </a:path>
              </a:pathLst>
            </a:custGeom>
            <a:grpFill/>
            <a:ln w="8653" cap="flat">
              <a:noFill/>
              <a:prstDash val="solid"/>
              <a:miter/>
            </a:ln>
          </p:spPr>
          <p:txBody>
            <a:bodyPr rtlCol="0" anchor="ctr"/>
            <a:lstStyle/>
            <a:p>
              <a:endParaRPr lang="en-US">
                <a:solidFill>
                  <a:srgbClr val="3C6269"/>
                </a:solidFill>
              </a:endParaRPr>
            </a:p>
          </p:txBody>
        </p:sp>
        <p:sp>
          <p:nvSpPr>
            <p:cNvPr id="76" name="Freeform 75">
              <a:extLst>
                <a:ext uri="{FF2B5EF4-FFF2-40B4-BE49-F238E27FC236}">
                  <a16:creationId xmlns:a16="http://schemas.microsoft.com/office/drawing/2014/main" id="{4E85C207-0A1A-C5A4-9085-7A2C740852B3}"/>
                </a:ext>
              </a:extLst>
            </p:cNvPr>
            <p:cNvSpPr/>
            <p:nvPr/>
          </p:nvSpPr>
          <p:spPr>
            <a:xfrm>
              <a:off x="6885709" y="2664402"/>
              <a:ext cx="32038" cy="331643"/>
            </a:xfrm>
            <a:custGeom>
              <a:avLst/>
              <a:gdLst>
                <a:gd name="connsiteX0" fmla="*/ 0 w 32038"/>
                <a:gd name="connsiteY0" fmla="*/ 16452 h 331643"/>
                <a:gd name="connsiteX1" fmla="*/ 15586 w 32038"/>
                <a:gd name="connsiteY1" fmla="*/ 0 h 331643"/>
                <a:gd name="connsiteX2" fmla="*/ 32038 w 32038"/>
                <a:gd name="connsiteY2" fmla="*/ 16452 h 331643"/>
                <a:gd name="connsiteX3" fmla="*/ 15586 w 32038"/>
                <a:gd name="connsiteY3" fmla="*/ 32038 h 331643"/>
                <a:gd name="connsiteX4" fmla="*/ 0 w 32038"/>
                <a:gd name="connsiteY4" fmla="*/ 16452 h 331643"/>
                <a:gd name="connsiteX5" fmla="*/ 3464 w 32038"/>
                <a:gd name="connsiteY5" fmla="*/ 319520 h 331643"/>
                <a:gd name="connsiteX6" fmla="*/ 3464 w 32038"/>
                <a:gd name="connsiteY6" fmla="*/ 83993 h 331643"/>
                <a:gd name="connsiteX7" fmla="*/ 15586 w 32038"/>
                <a:gd name="connsiteY7" fmla="*/ 71870 h 331643"/>
                <a:gd name="connsiteX8" fmla="*/ 27709 w 32038"/>
                <a:gd name="connsiteY8" fmla="*/ 83993 h 331643"/>
                <a:gd name="connsiteX9" fmla="*/ 27709 w 32038"/>
                <a:gd name="connsiteY9" fmla="*/ 319520 h 331643"/>
                <a:gd name="connsiteX10" fmla="*/ 15586 w 32038"/>
                <a:gd name="connsiteY10" fmla="*/ 331643 h 331643"/>
                <a:gd name="connsiteX11" fmla="*/ 3464 w 32038"/>
                <a:gd name="connsiteY11" fmla="*/ 319520 h 33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38" h="331643">
                  <a:moveTo>
                    <a:pt x="0" y="16452"/>
                  </a:moveTo>
                  <a:cubicBezTo>
                    <a:pt x="0" y="6927"/>
                    <a:pt x="6927" y="0"/>
                    <a:pt x="15586" y="0"/>
                  </a:cubicBezTo>
                  <a:cubicBezTo>
                    <a:pt x="25111" y="0"/>
                    <a:pt x="32038" y="6927"/>
                    <a:pt x="32038" y="16452"/>
                  </a:cubicBezTo>
                  <a:cubicBezTo>
                    <a:pt x="32038" y="25111"/>
                    <a:pt x="25111" y="32038"/>
                    <a:pt x="15586" y="32038"/>
                  </a:cubicBezTo>
                  <a:cubicBezTo>
                    <a:pt x="6061" y="32038"/>
                    <a:pt x="0" y="25111"/>
                    <a:pt x="0" y="16452"/>
                  </a:cubicBezTo>
                  <a:close/>
                  <a:moveTo>
                    <a:pt x="3464" y="319520"/>
                  </a:moveTo>
                  <a:lnTo>
                    <a:pt x="3464" y="83993"/>
                  </a:lnTo>
                  <a:cubicBezTo>
                    <a:pt x="3464" y="77066"/>
                    <a:pt x="8659" y="71870"/>
                    <a:pt x="15586" y="71870"/>
                  </a:cubicBezTo>
                  <a:cubicBezTo>
                    <a:pt x="22513" y="71870"/>
                    <a:pt x="27709" y="77066"/>
                    <a:pt x="27709" y="83993"/>
                  </a:cubicBezTo>
                  <a:lnTo>
                    <a:pt x="27709" y="319520"/>
                  </a:lnTo>
                  <a:cubicBezTo>
                    <a:pt x="27709" y="326448"/>
                    <a:pt x="22513" y="331643"/>
                    <a:pt x="15586" y="331643"/>
                  </a:cubicBezTo>
                  <a:cubicBezTo>
                    <a:pt x="8659" y="331643"/>
                    <a:pt x="3464" y="326448"/>
                    <a:pt x="3464" y="319520"/>
                  </a:cubicBezTo>
                  <a:close/>
                </a:path>
              </a:pathLst>
            </a:custGeom>
            <a:grpFill/>
            <a:ln w="8653" cap="flat">
              <a:noFill/>
              <a:prstDash val="solid"/>
              <a:miter/>
            </a:ln>
          </p:spPr>
          <p:txBody>
            <a:bodyPr rtlCol="0" anchor="ctr"/>
            <a:lstStyle/>
            <a:p>
              <a:endParaRPr lang="en-US">
                <a:solidFill>
                  <a:srgbClr val="3C6269"/>
                </a:solidFill>
              </a:endParaRPr>
            </a:p>
          </p:txBody>
        </p:sp>
        <p:sp>
          <p:nvSpPr>
            <p:cNvPr id="77" name="Freeform 76">
              <a:extLst>
                <a:ext uri="{FF2B5EF4-FFF2-40B4-BE49-F238E27FC236}">
                  <a16:creationId xmlns:a16="http://schemas.microsoft.com/office/drawing/2014/main" id="{6F676013-B928-438C-771F-2A5C12A56A95}"/>
                </a:ext>
              </a:extLst>
            </p:cNvPr>
            <p:cNvSpPr/>
            <p:nvPr/>
          </p:nvSpPr>
          <p:spPr>
            <a:xfrm>
              <a:off x="6992215" y="2732809"/>
              <a:ext cx="243320" cy="263236"/>
            </a:xfrm>
            <a:custGeom>
              <a:avLst/>
              <a:gdLst>
                <a:gd name="connsiteX0" fmla="*/ 243321 w 243320"/>
                <a:gd name="connsiteY0" fmla="*/ 127288 h 263236"/>
                <a:gd name="connsiteX1" fmla="*/ 243321 w 243320"/>
                <a:gd name="connsiteY1" fmla="*/ 127288 h 263236"/>
                <a:gd name="connsiteX2" fmla="*/ 243321 w 243320"/>
                <a:gd name="connsiteY2" fmla="*/ 132484 h 263236"/>
                <a:gd name="connsiteX3" fmla="*/ 243321 w 243320"/>
                <a:gd name="connsiteY3" fmla="*/ 251114 h 263236"/>
                <a:gd name="connsiteX4" fmla="*/ 231198 w 243320"/>
                <a:gd name="connsiteY4" fmla="*/ 263236 h 263236"/>
                <a:gd name="connsiteX5" fmla="*/ 219075 w 243320"/>
                <a:gd name="connsiteY5" fmla="*/ 251114 h 263236"/>
                <a:gd name="connsiteX6" fmla="*/ 219075 w 243320"/>
                <a:gd name="connsiteY6" fmla="*/ 125557 h 263236"/>
                <a:gd name="connsiteX7" fmla="*/ 123825 w 243320"/>
                <a:gd name="connsiteY7" fmla="*/ 22514 h 263236"/>
                <a:gd name="connsiteX8" fmla="*/ 24245 w 243320"/>
                <a:gd name="connsiteY8" fmla="*/ 125557 h 263236"/>
                <a:gd name="connsiteX9" fmla="*/ 24245 w 243320"/>
                <a:gd name="connsiteY9" fmla="*/ 251114 h 263236"/>
                <a:gd name="connsiteX10" fmla="*/ 12123 w 243320"/>
                <a:gd name="connsiteY10" fmla="*/ 263236 h 263236"/>
                <a:gd name="connsiteX11" fmla="*/ 0 w 243320"/>
                <a:gd name="connsiteY11" fmla="*/ 251114 h 263236"/>
                <a:gd name="connsiteX12" fmla="*/ 0 w 243320"/>
                <a:gd name="connsiteY12" fmla="*/ 12989 h 263236"/>
                <a:gd name="connsiteX13" fmla="*/ 9525 w 243320"/>
                <a:gd name="connsiteY13" fmla="*/ 1732 h 263236"/>
                <a:gd name="connsiteX14" fmla="*/ 19050 w 243320"/>
                <a:gd name="connsiteY14" fmla="*/ 13855 h 263236"/>
                <a:gd name="connsiteX15" fmla="*/ 19050 w 243320"/>
                <a:gd name="connsiteY15" fmla="*/ 68407 h 263236"/>
                <a:gd name="connsiteX16" fmla="*/ 124691 w 243320"/>
                <a:gd name="connsiteY16" fmla="*/ 0 h 263236"/>
                <a:gd name="connsiteX17" fmla="*/ 243321 w 243320"/>
                <a:gd name="connsiteY17" fmla="*/ 127288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320" h="263236">
                  <a:moveTo>
                    <a:pt x="243321" y="127288"/>
                  </a:moveTo>
                  <a:lnTo>
                    <a:pt x="243321" y="127288"/>
                  </a:lnTo>
                  <a:lnTo>
                    <a:pt x="243321" y="132484"/>
                  </a:lnTo>
                  <a:lnTo>
                    <a:pt x="243321" y="251114"/>
                  </a:lnTo>
                  <a:cubicBezTo>
                    <a:pt x="243321" y="258041"/>
                    <a:pt x="238125" y="263236"/>
                    <a:pt x="231198" y="263236"/>
                  </a:cubicBezTo>
                  <a:cubicBezTo>
                    <a:pt x="225136" y="263236"/>
                    <a:pt x="219075" y="258041"/>
                    <a:pt x="219075" y="251114"/>
                  </a:cubicBezTo>
                  <a:lnTo>
                    <a:pt x="219075" y="125557"/>
                  </a:lnTo>
                  <a:cubicBezTo>
                    <a:pt x="219075" y="69273"/>
                    <a:pt x="180109" y="22514"/>
                    <a:pt x="123825" y="22514"/>
                  </a:cubicBezTo>
                  <a:cubicBezTo>
                    <a:pt x="67541" y="22514"/>
                    <a:pt x="24245" y="68407"/>
                    <a:pt x="24245" y="125557"/>
                  </a:cubicBezTo>
                  <a:lnTo>
                    <a:pt x="24245" y="251114"/>
                  </a:lnTo>
                  <a:cubicBezTo>
                    <a:pt x="24245" y="258041"/>
                    <a:pt x="19050" y="263236"/>
                    <a:pt x="12123" y="263236"/>
                  </a:cubicBezTo>
                  <a:cubicBezTo>
                    <a:pt x="5196" y="263236"/>
                    <a:pt x="0" y="258041"/>
                    <a:pt x="0" y="251114"/>
                  </a:cubicBezTo>
                  <a:lnTo>
                    <a:pt x="0" y="12989"/>
                  </a:lnTo>
                  <a:cubicBezTo>
                    <a:pt x="0" y="6927"/>
                    <a:pt x="4330" y="1732"/>
                    <a:pt x="9525" y="1732"/>
                  </a:cubicBezTo>
                  <a:cubicBezTo>
                    <a:pt x="14721" y="1732"/>
                    <a:pt x="19050" y="5196"/>
                    <a:pt x="19050" y="13855"/>
                  </a:cubicBezTo>
                  <a:lnTo>
                    <a:pt x="19050" y="68407"/>
                  </a:lnTo>
                  <a:cubicBezTo>
                    <a:pt x="38100" y="25977"/>
                    <a:pt x="77932" y="0"/>
                    <a:pt x="124691" y="0"/>
                  </a:cubicBezTo>
                  <a:cubicBezTo>
                    <a:pt x="194830" y="0"/>
                    <a:pt x="243321" y="57150"/>
                    <a:pt x="243321" y="127288"/>
                  </a:cubicBezTo>
                  <a:close/>
                </a:path>
              </a:pathLst>
            </a:custGeom>
            <a:grpFill/>
            <a:ln w="8653" cap="flat">
              <a:noFill/>
              <a:prstDash val="solid"/>
              <a:miter/>
            </a:ln>
          </p:spPr>
          <p:txBody>
            <a:bodyPr rtlCol="0" anchor="ctr"/>
            <a:lstStyle/>
            <a:p>
              <a:endParaRPr lang="en-US">
                <a:solidFill>
                  <a:srgbClr val="3C6269"/>
                </a:solidFill>
              </a:endParaRPr>
            </a:p>
          </p:txBody>
        </p:sp>
        <p:sp>
          <p:nvSpPr>
            <p:cNvPr id="78" name="Freeform 77">
              <a:extLst>
                <a:ext uri="{FF2B5EF4-FFF2-40B4-BE49-F238E27FC236}">
                  <a16:creationId xmlns:a16="http://schemas.microsoft.com/office/drawing/2014/main" id="{6BD6500E-E2B6-AA0B-DD08-1638C1C2DF00}"/>
                </a:ext>
              </a:extLst>
            </p:cNvPr>
            <p:cNvSpPr/>
            <p:nvPr/>
          </p:nvSpPr>
          <p:spPr>
            <a:xfrm>
              <a:off x="7295284" y="2733675"/>
              <a:ext cx="264968" cy="364571"/>
            </a:xfrm>
            <a:custGeom>
              <a:avLst/>
              <a:gdLst>
                <a:gd name="connsiteX0" fmla="*/ 264968 w 264968"/>
                <a:gd name="connsiteY0" fmla="*/ 13854 h 364571"/>
                <a:gd name="connsiteX1" fmla="*/ 264968 w 264968"/>
                <a:gd name="connsiteY1" fmla="*/ 228600 h 364571"/>
                <a:gd name="connsiteX2" fmla="*/ 264968 w 264968"/>
                <a:gd name="connsiteY2" fmla="*/ 246784 h 364571"/>
                <a:gd name="connsiteX3" fmla="*/ 171450 w 264968"/>
                <a:gd name="connsiteY3" fmla="*/ 364548 h 364571"/>
                <a:gd name="connsiteX4" fmla="*/ 71870 w 264968"/>
                <a:gd name="connsiteY4" fmla="*/ 364548 h 364571"/>
                <a:gd name="connsiteX5" fmla="*/ 71870 w 264968"/>
                <a:gd name="connsiteY5" fmla="*/ 342034 h 364571"/>
                <a:gd name="connsiteX6" fmla="*/ 167986 w 264968"/>
                <a:gd name="connsiteY6" fmla="*/ 342034 h 364571"/>
                <a:gd name="connsiteX7" fmla="*/ 245918 w 264968"/>
                <a:gd name="connsiteY7" fmla="*/ 245052 h 364571"/>
                <a:gd name="connsiteX8" fmla="*/ 245918 w 264968"/>
                <a:gd name="connsiteY8" fmla="*/ 227734 h 364571"/>
                <a:gd name="connsiteX9" fmla="*/ 245918 w 264968"/>
                <a:gd name="connsiteY9" fmla="*/ 187036 h 364571"/>
                <a:gd name="connsiteX10" fmla="*/ 129886 w 264968"/>
                <a:gd name="connsiteY10" fmla="*/ 264968 h 364571"/>
                <a:gd name="connsiteX11" fmla="*/ 0 w 264968"/>
                <a:gd name="connsiteY11" fmla="*/ 131618 h 364571"/>
                <a:gd name="connsiteX12" fmla="*/ 129886 w 264968"/>
                <a:gd name="connsiteY12" fmla="*/ 0 h 364571"/>
                <a:gd name="connsiteX13" fmla="*/ 245918 w 264968"/>
                <a:gd name="connsiteY13" fmla="*/ 77932 h 364571"/>
                <a:gd name="connsiteX14" fmla="*/ 245918 w 264968"/>
                <a:gd name="connsiteY14" fmla="*/ 15586 h 364571"/>
                <a:gd name="connsiteX15" fmla="*/ 255443 w 264968"/>
                <a:gd name="connsiteY15" fmla="*/ 3464 h 364571"/>
                <a:gd name="connsiteX16" fmla="*/ 264968 w 264968"/>
                <a:gd name="connsiteY16" fmla="*/ 13854 h 364571"/>
                <a:gd name="connsiteX17" fmla="*/ 242455 w 264968"/>
                <a:gd name="connsiteY17" fmla="*/ 131618 h 364571"/>
                <a:gd name="connsiteX18" fmla="*/ 132484 w 264968"/>
                <a:gd name="connsiteY18" fmla="*/ 22513 h 364571"/>
                <a:gd name="connsiteX19" fmla="*/ 22514 w 264968"/>
                <a:gd name="connsiteY19" fmla="*/ 131618 h 364571"/>
                <a:gd name="connsiteX20" fmla="*/ 132484 w 264968"/>
                <a:gd name="connsiteY20" fmla="*/ 241589 h 364571"/>
                <a:gd name="connsiteX21" fmla="*/ 242455 w 264968"/>
                <a:gd name="connsiteY21" fmla="*/ 131618 h 36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4968" h="364571">
                  <a:moveTo>
                    <a:pt x="264968" y="13854"/>
                  </a:moveTo>
                  <a:lnTo>
                    <a:pt x="264968" y="228600"/>
                  </a:lnTo>
                  <a:lnTo>
                    <a:pt x="264968" y="246784"/>
                  </a:lnTo>
                  <a:cubicBezTo>
                    <a:pt x="264968" y="328180"/>
                    <a:pt x="216477" y="364548"/>
                    <a:pt x="171450" y="364548"/>
                  </a:cubicBezTo>
                  <a:lnTo>
                    <a:pt x="71870" y="364548"/>
                  </a:lnTo>
                  <a:cubicBezTo>
                    <a:pt x="58882" y="365413"/>
                    <a:pt x="57150" y="342900"/>
                    <a:pt x="71870" y="342034"/>
                  </a:cubicBezTo>
                  <a:lnTo>
                    <a:pt x="167986" y="342034"/>
                  </a:lnTo>
                  <a:cubicBezTo>
                    <a:pt x="209550" y="342034"/>
                    <a:pt x="245918" y="308263"/>
                    <a:pt x="245918" y="245052"/>
                  </a:cubicBezTo>
                  <a:lnTo>
                    <a:pt x="245918" y="227734"/>
                  </a:lnTo>
                  <a:lnTo>
                    <a:pt x="245918" y="187036"/>
                  </a:lnTo>
                  <a:cubicBezTo>
                    <a:pt x="226002" y="233795"/>
                    <a:pt x="183573" y="264968"/>
                    <a:pt x="129886" y="264968"/>
                  </a:cubicBezTo>
                  <a:cubicBezTo>
                    <a:pt x="59748" y="264968"/>
                    <a:pt x="0" y="206086"/>
                    <a:pt x="0" y="131618"/>
                  </a:cubicBezTo>
                  <a:cubicBezTo>
                    <a:pt x="0" y="57150"/>
                    <a:pt x="59748" y="0"/>
                    <a:pt x="129886" y="0"/>
                  </a:cubicBezTo>
                  <a:cubicBezTo>
                    <a:pt x="184439" y="0"/>
                    <a:pt x="226868" y="30307"/>
                    <a:pt x="245918" y="77932"/>
                  </a:cubicBezTo>
                  <a:lnTo>
                    <a:pt x="245918" y="15586"/>
                  </a:lnTo>
                  <a:cubicBezTo>
                    <a:pt x="245918" y="6927"/>
                    <a:pt x="250248" y="3464"/>
                    <a:pt x="255443" y="3464"/>
                  </a:cubicBezTo>
                  <a:cubicBezTo>
                    <a:pt x="260639" y="3464"/>
                    <a:pt x="264968" y="7793"/>
                    <a:pt x="264968" y="13854"/>
                  </a:cubicBezTo>
                  <a:close/>
                  <a:moveTo>
                    <a:pt x="242455" y="131618"/>
                  </a:moveTo>
                  <a:cubicBezTo>
                    <a:pt x="242455" y="70138"/>
                    <a:pt x="194830" y="22513"/>
                    <a:pt x="132484" y="22513"/>
                  </a:cubicBezTo>
                  <a:cubicBezTo>
                    <a:pt x="71005" y="22513"/>
                    <a:pt x="22514" y="71004"/>
                    <a:pt x="22514" y="131618"/>
                  </a:cubicBezTo>
                  <a:cubicBezTo>
                    <a:pt x="22514" y="192232"/>
                    <a:pt x="71005" y="241589"/>
                    <a:pt x="132484" y="241589"/>
                  </a:cubicBezTo>
                  <a:cubicBezTo>
                    <a:pt x="193964" y="241589"/>
                    <a:pt x="242455" y="193098"/>
                    <a:pt x="242455" y="131618"/>
                  </a:cubicBezTo>
                  <a:close/>
                </a:path>
              </a:pathLst>
            </a:custGeom>
            <a:grpFill/>
            <a:ln w="8653" cap="flat">
              <a:noFill/>
              <a:prstDash val="solid"/>
              <a:miter/>
            </a:ln>
          </p:spPr>
          <p:txBody>
            <a:bodyPr rtlCol="0" anchor="ctr"/>
            <a:lstStyle/>
            <a:p>
              <a:endParaRPr lang="en-US">
                <a:solidFill>
                  <a:srgbClr val="3C6269"/>
                </a:solidFill>
              </a:endParaRPr>
            </a:p>
          </p:txBody>
        </p:sp>
        <p:sp>
          <p:nvSpPr>
            <p:cNvPr id="79" name="Freeform 78">
              <a:extLst>
                <a:ext uri="{FF2B5EF4-FFF2-40B4-BE49-F238E27FC236}">
                  <a16:creationId xmlns:a16="http://schemas.microsoft.com/office/drawing/2014/main" id="{8DEBD3EB-43B4-B4A0-8F91-97D3B9FECC7F}"/>
                </a:ext>
              </a:extLst>
            </p:cNvPr>
            <p:cNvSpPr/>
            <p:nvPr/>
          </p:nvSpPr>
          <p:spPr>
            <a:xfrm>
              <a:off x="5215478" y="3229082"/>
              <a:ext cx="366248" cy="365720"/>
            </a:xfrm>
            <a:custGeom>
              <a:avLst/>
              <a:gdLst>
                <a:gd name="connsiteX0" fmla="*/ 321145 w 366248"/>
                <a:gd name="connsiteY0" fmla="*/ 302960 h 365720"/>
                <a:gd name="connsiteX1" fmla="*/ 360110 w 366248"/>
                <a:gd name="connsiteY1" fmla="*/ 341926 h 365720"/>
                <a:gd name="connsiteX2" fmla="*/ 360110 w 366248"/>
                <a:gd name="connsiteY2" fmla="*/ 359245 h 365720"/>
                <a:gd name="connsiteX3" fmla="*/ 342792 w 366248"/>
                <a:gd name="connsiteY3" fmla="*/ 359245 h 365720"/>
                <a:gd name="connsiteX4" fmla="*/ 303826 w 366248"/>
                <a:gd name="connsiteY4" fmla="*/ 320279 h 365720"/>
                <a:gd name="connsiteX5" fmla="*/ 53579 w 366248"/>
                <a:gd name="connsiteY5" fmla="*/ 311620 h 365720"/>
                <a:gd name="connsiteX6" fmla="*/ 53579 w 366248"/>
                <a:gd name="connsiteY6" fmla="*/ 53579 h 365720"/>
                <a:gd name="connsiteX7" fmla="*/ 312485 w 366248"/>
                <a:gd name="connsiteY7" fmla="*/ 53579 h 365720"/>
                <a:gd name="connsiteX8" fmla="*/ 321145 w 366248"/>
                <a:gd name="connsiteY8" fmla="*/ 302960 h 365720"/>
                <a:gd name="connsiteX9" fmla="*/ 296033 w 366248"/>
                <a:gd name="connsiteY9" fmla="*/ 70031 h 365720"/>
                <a:gd name="connsiteX10" fmla="*/ 70031 w 366248"/>
                <a:gd name="connsiteY10" fmla="*/ 70031 h 365720"/>
                <a:gd name="connsiteX11" fmla="*/ 70897 w 366248"/>
                <a:gd name="connsiteY11" fmla="*/ 295167 h 365720"/>
                <a:gd name="connsiteX12" fmla="*/ 287374 w 366248"/>
                <a:gd name="connsiteY12" fmla="*/ 303826 h 365720"/>
                <a:gd name="connsiteX13" fmla="*/ 251872 w 366248"/>
                <a:gd name="connsiteY13" fmla="*/ 268324 h 365720"/>
                <a:gd name="connsiteX14" fmla="*/ 251872 w 366248"/>
                <a:gd name="connsiteY14" fmla="*/ 251006 h 365720"/>
                <a:gd name="connsiteX15" fmla="*/ 269190 w 366248"/>
                <a:gd name="connsiteY15" fmla="*/ 251006 h 365720"/>
                <a:gd name="connsiteX16" fmla="*/ 304692 w 366248"/>
                <a:gd name="connsiteY16" fmla="*/ 286508 h 365720"/>
                <a:gd name="connsiteX17" fmla="*/ 296033 w 366248"/>
                <a:gd name="connsiteY17" fmla="*/ 70031 h 36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6248" h="365720">
                  <a:moveTo>
                    <a:pt x="321145" y="302960"/>
                  </a:moveTo>
                  <a:lnTo>
                    <a:pt x="360110" y="341926"/>
                  </a:lnTo>
                  <a:cubicBezTo>
                    <a:pt x="364440" y="346256"/>
                    <a:pt x="364440" y="354915"/>
                    <a:pt x="360110" y="359245"/>
                  </a:cubicBezTo>
                  <a:cubicBezTo>
                    <a:pt x="355781" y="363574"/>
                    <a:pt x="347122" y="363574"/>
                    <a:pt x="342792" y="359245"/>
                  </a:cubicBezTo>
                  <a:lnTo>
                    <a:pt x="303826" y="320279"/>
                  </a:lnTo>
                  <a:cubicBezTo>
                    <a:pt x="231956" y="383490"/>
                    <a:pt x="122851" y="380892"/>
                    <a:pt x="53579" y="311620"/>
                  </a:cubicBezTo>
                  <a:cubicBezTo>
                    <a:pt x="-17426" y="240615"/>
                    <a:pt x="-18292" y="124583"/>
                    <a:pt x="53579" y="53579"/>
                  </a:cubicBezTo>
                  <a:cubicBezTo>
                    <a:pt x="124583" y="-17426"/>
                    <a:pt x="241481" y="-18292"/>
                    <a:pt x="312485" y="53579"/>
                  </a:cubicBezTo>
                  <a:cubicBezTo>
                    <a:pt x="381758" y="121985"/>
                    <a:pt x="383490" y="231956"/>
                    <a:pt x="321145" y="302960"/>
                  </a:cubicBezTo>
                  <a:close/>
                  <a:moveTo>
                    <a:pt x="296033" y="70031"/>
                  </a:moveTo>
                  <a:cubicBezTo>
                    <a:pt x="232822" y="6820"/>
                    <a:pt x="133242" y="6820"/>
                    <a:pt x="70031" y="70031"/>
                  </a:cubicBezTo>
                  <a:cubicBezTo>
                    <a:pt x="6820" y="133242"/>
                    <a:pt x="7685" y="231956"/>
                    <a:pt x="70897" y="295167"/>
                  </a:cubicBezTo>
                  <a:cubicBezTo>
                    <a:pt x="131510" y="355781"/>
                    <a:pt x="224163" y="358379"/>
                    <a:pt x="287374" y="303826"/>
                  </a:cubicBezTo>
                  <a:lnTo>
                    <a:pt x="251872" y="268324"/>
                  </a:lnTo>
                  <a:cubicBezTo>
                    <a:pt x="247542" y="263995"/>
                    <a:pt x="247542" y="255335"/>
                    <a:pt x="251872" y="251006"/>
                  </a:cubicBezTo>
                  <a:cubicBezTo>
                    <a:pt x="256201" y="246676"/>
                    <a:pt x="263995" y="246676"/>
                    <a:pt x="269190" y="251006"/>
                  </a:cubicBezTo>
                  <a:lnTo>
                    <a:pt x="304692" y="286508"/>
                  </a:lnTo>
                  <a:cubicBezTo>
                    <a:pt x="359245" y="223297"/>
                    <a:pt x="356647" y="130645"/>
                    <a:pt x="296033" y="70031"/>
                  </a:cubicBezTo>
                  <a:close/>
                </a:path>
              </a:pathLst>
            </a:custGeom>
            <a:grpFill/>
            <a:ln w="8653" cap="flat">
              <a:noFill/>
              <a:prstDash val="solid"/>
              <a:miter/>
            </a:ln>
          </p:spPr>
          <p:txBody>
            <a:bodyPr rtlCol="0" anchor="ctr"/>
            <a:lstStyle/>
            <a:p>
              <a:endParaRPr lang="en-US">
                <a:solidFill>
                  <a:srgbClr val="3C6269"/>
                </a:solidFill>
              </a:endParaRPr>
            </a:p>
          </p:txBody>
        </p:sp>
        <p:sp>
          <p:nvSpPr>
            <p:cNvPr id="81" name="Freeform 80">
              <a:extLst>
                <a:ext uri="{FF2B5EF4-FFF2-40B4-BE49-F238E27FC236}">
                  <a16:creationId xmlns:a16="http://schemas.microsoft.com/office/drawing/2014/main" id="{CC323926-3C3D-D441-690D-380B0A8CA786}"/>
                </a:ext>
              </a:extLst>
            </p:cNvPr>
            <p:cNvSpPr/>
            <p:nvPr/>
          </p:nvSpPr>
          <p:spPr>
            <a:xfrm>
              <a:off x="5655252" y="3320761"/>
              <a:ext cx="243320" cy="264102"/>
            </a:xfrm>
            <a:custGeom>
              <a:avLst/>
              <a:gdLst>
                <a:gd name="connsiteX0" fmla="*/ 243321 w 243320"/>
                <a:gd name="connsiteY0" fmla="*/ 11257 h 264102"/>
                <a:gd name="connsiteX1" fmla="*/ 243321 w 243320"/>
                <a:gd name="connsiteY1" fmla="*/ 248516 h 264102"/>
                <a:gd name="connsiteX2" fmla="*/ 232930 w 243320"/>
                <a:gd name="connsiteY2" fmla="*/ 259773 h 264102"/>
                <a:gd name="connsiteX3" fmla="*/ 223404 w 243320"/>
                <a:gd name="connsiteY3" fmla="*/ 247650 h 264102"/>
                <a:gd name="connsiteX4" fmla="*/ 223404 w 243320"/>
                <a:gd name="connsiteY4" fmla="*/ 193964 h 264102"/>
                <a:gd name="connsiteX5" fmla="*/ 119495 w 243320"/>
                <a:gd name="connsiteY5" fmla="*/ 264102 h 264102"/>
                <a:gd name="connsiteX6" fmla="*/ 0 w 243320"/>
                <a:gd name="connsiteY6" fmla="*/ 135948 h 264102"/>
                <a:gd name="connsiteX7" fmla="*/ 0 w 243320"/>
                <a:gd name="connsiteY7" fmla="*/ 12123 h 264102"/>
                <a:gd name="connsiteX8" fmla="*/ 12123 w 243320"/>
                <a:gd name="connsiteY8" fmla="*/ 0 h 264102"/>
                <a:gd name="connsiteX9" fmla="*/ 24245 w 243320"/>
                <a:gd name="connsiteY9" fmla="*/ 12123 h 264102"/>
                <a:gd name="connsiteX10" fmla="*/ 24245 w 243320"/>
                <a:gd name="connsiteY10" fmla="*/ 135948 h 264102"/>
                <a:gd name="connsiteX11" fmla="*/ 122959 w 243320"/>
                <a:gd name="connsiteY11" fmla="*/ 238991 h 264102"/>
                <a:gd name="connsiteX12" fmla="*/ 218209 w 243320"/>
                <a:gd name="connsiteY12" fmla="*/ 134216 h 264102"/>
                <a:gd name="connsiteX13" fmla="*/ 218209 w 243320"/>
                <a:gd name="connsiteY13" fmla="*/ 12123 h 264102"/>
                <a:gd name="connsiteX14" fmla="*/ 230332 w 243320"/>
                <a:gd name="connsiteY14" fmla="*/ 0 h 264102"/>
                <a:gd name="connsiteX15" fmla="*/ 243321 w 243320"/>
                <a:gd name="connsiteY15" fmla="*/ 11257 h 26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320" h="264102">
                  <a:moveTo>
                    <a:pt x="243321" y="11257"/>
                  </a:moveTo>
                  <a:lnTo>
                    <a:pt x="243321" y="248516"/>
                  </a:lnTo>
                  <a:cubicBezTo>
                    <a:pt x="243321" y="254577"/>
                    <a:pt x="238125" y="259773"/>
                    <a:pt x="232930" y="259773"/>
                  </a:cubicBezTo>
                  <a:cubicBezTo>
                    <a:pt x="228600" y="259773"/>
                    <a:pt x="223404" y="256309"/>
                    <a:pt x="223404" y="247650"/>
                  </a:cubicBezTo>
                  <a:lnTo>
                    <a:pt x="223404" y="193964"/>
                  </a:lnTo>
                  <a:cubicBezTo>
                    <a:pt x="205220" y="235527"/>
                    <a:pt x="169718" y="264102"/>
                    <a:pt x="119495" y="264102"/>
                  </a:cubicBezTo>
                  <a:cubicBezTo>
                    <a:pt x="52821" y="264102"/>
                    <a:pt x="0" y="206952"/>
                    <a:pt x="0" y="135948"/>
                  </a:cubicBezTo>
                  <a:lnTo>
                    <a:pt x="0" y="12123"/>
                  </a:lnTo>
                  <a:cubicBezTo>
                    <a:pt x="0" y="5196"/>
                    <a:pt x="5195" y="0"/>
                    <a:pt x="12123" y="0"/>
                  </a:cubicBezTo>
                  <a:cubicBezTo>
                    <a:pt x="19050" y="0"/>
                    <a:pt x="24245" y="5196"/>
                    <a:pt x="24245" y="12123"/>
                  </a:cubicBezTo>
                  <a:lnTo>
                    <a:pt x="24245" y="135948"/>
                  </a:lnTo>
                  <a:cubicBezTo>
                    <a:pt x="24245" y="194830"/>
                    <a:pt x="66675" y="238991"/>
                    <a:pt x="122959" y="238991"/>
                  </a:cubicBezTo>
                  <a:cubicBezTo>
                    <a:pt x="180975" y="238991"/>
                    <a:pt x="219075" y="193964"/>
                    <a:pt x="218209" y="134216"/>
                  </a:cubicBezTo>
                  <a:lnTo>
                    <a:pt x="218209" y="12123"/>
                  </a:lnTo>
                  <a:cubicBezTo>
                    <a:pt x="218209" y="5196"/>
                    <a:pt x="223404" y="0"/>
                    <a:pt x="230332" y="0"/>
                  </a:cubicBezTo>
                  <a:cubicBezTo>
                    <a:pt x="238125" y="0"/>
                    <a:pt x="243321" y="4330"/>
                    <a:pt x="243321" y="11257"/>
                  </a:cubicBezTo>
                  <a:close/>
                </a:path>
              </a:pathLst>
            </a:custGeom>
            <a:grpFill/>
            <a:ln w="8653" cap="flat">
              <a:noFill/>
              <a:prstDash val="solid"/>
              <a:miter/>
            </a:ln>
          </p:spPr>
          <p:txBody>
            <a:bodyPr rtlCol="0" anchor="ctr"/>
            <a:lstStyle/>
            <a:p>
              <a:endParaRPr lang="en-US">
                <a:solidFill>
                  <a:srgbClr val="3C6269"/>
                </a:solidFill>
              </a:endParaRPr>
            </a:p>
          </p:txBody>
        </p:sp>
        <p:sp>
          <p:nvSpPr>
            <p:cNvPr id="82" name="Freeform 81">
              <a:extLst>
                <a:ext uri="{FF2B5EF4-FFF2-40B4-BE49-F238E27FC236}">
                  <a16:creationId xmlns:a16="http://schemas.microsoft.com/office/drawing/2014/main" id="{D8794FD7-D46F-4B88-B704-B235D3BFA47F}"/>
                </a:ext>
              </a:extLst>
            </p:cNvPr>
            <p:cNvSpPr/>
            <p:nvPr/>
          </p:nvSpPr>
          <p:spPr>
            <a:xfrm>
              <a:off x="5960052" y="3318163"/>
              <a:ext cx="267566" cy="266699"/>
            </a:xfrm>
            <a:custGeom>
              <a:avLst/>
              <a:gdLst>
                <a:gd name="connsiteX0" fmla="*/ 267566 w 267566"/>
                <a:gd name="connsiteY0" fmla="*/ 13854 h 266699"/>
                <a:gd name="connsiteX1" fmla="*/ 267566 w 267566"/>
                <a:gd name="connsiteY1" fmla="*/ 251114 h 266699"/>
                <a:gd name="connsiteX2" fmla="*/ 258041 w 267566"/>
                <a:gd name="connsiteY2" fmla="*/ 263236 h 266699"/>
                <a:gd name="connsiteX3" fmla="*/ 247650 w 267566"/>
                <a:gd name="connsiteY3" fmla="*/ 251114 h 266699"/>
                <a:gd name="connsiteX4" fmla="*/ 247650 w 267566"/>
                <a:gd name="connsiteY4" fmla="*/ 190500 h 266699"/>
                <a:gd name="connsiteX5" fmla="*/ 131618 w 267566"/>
                <a:gd name="connsiteY5" fmla="*/ 266700 h 266699"/>
                <a:gd name="connsiteX6" fmla="*/ 0 w 267566"/>
                <a:gd name="connsiteY6" fmla="*/ 133350 h 266699"/>
                <a:gd name="connsiteX7" fmla="*/ 131618 w 267566"/>
                <a:gd name="connsiteY7" fmla="*/ 0 h 266699"/>
                <a:gd name="connsiteX8" fmla="*/ 247650 w 267566"/>
                <a:gd name="connsiteY8" fmla="*/ 76200 h 266699"/>
                <a:gd name="connsiteX9" fmla="*/ 247650 w 267566"/>
                <a:gd name="connsiteY9" fmla="*/ 15586 h 266699"/>
                <a:gd name="connsiteX10" fmla="*/ 258041 w 267566"/>
                <a:gd name="connsiteY10" fmla="*/ 3464 h 266699"/>
                <a:gd name="connsiteX11" fmla="*/ 267566 w 267566"/>
                <a:gd name="connsiteY11" fmla="*/ 13854 h 266699"/>
                <a:gd name="connsiteX12" fmla="*/ 245052 w 267566"/>
                <a:gd name="connsiteY12" fmla="*/ 132484 h 266699"/>
                <a:gd name="connsiteX13" fmla="*/ 135082 w 267566"/>
                <a:gd name="connsiteY13" fmla="*/ 21648 h 266699"/>
                <a:gd name="connsiteX14" fmla="*/ 24246 w 267566"/>
                <a:gd name="connsiteY14" fmla="*/ 132484 h 266699"/>
                <a:gd name="connsiteX15" fmla="*/ 135082 w 267566"/>
                <a:gd name="connsiteY15" fmla="*/ 242455 h 266699"/>
                <a:gd name="connsiteX16" fmla="*/ 245052 w 267566"/>
                <a:gd name="connsiteY16" fmla="*/ 132484 h 26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7566" h="266699">
                  <a:moveTo>
                    <a:pt x="267566" y="13854"/>
                  </a:moveTo>
                  <a:lnTo>
                    <a:pt x="267566" y="251114"/>
                  </a:lnTo>
                  <a:cubicBezTo>
                    <a:pt x="267566" y="258041"/>
                    <a:pt x="264102" y="263236"/>
                    <a:pt x="258041" y="263236"/>
                  </a:cubicBezTo>
                  <a:cubicBezTo>
                    <a:pt x="251114" y="263236"/>
                    <a:pt x="247650" y="258041"/>
                    <a:pt x="247650" y="251114"/>
                  </a:cubicBezTo>
                  <a:lnTo>
                    <a:pt x="247650" y="190500"/>
                  </a:lnTo>
                  <a:cubicBezTo>
                    <a:pt x="227734" y="236393"/>
                    <a:pt x="185305" y="266700"/>
                    <a:pt x="131618" y="266700"/>
                  </a:cubicBezTo>
                  <a:cubicBezTo>
                    <a:pt x="59748" y="266700"/>
                    <a:pt x="0" y="207818"/>
                    <a:pt x="0" y="133350"/>
                  </a:cubicBezTo>
                  <a:cubicBezTo>
                    <a:pt x="0" y="58016"/>
                    <a:pt x="59748" y="0"/>
                    <a:pt x="131618" y="0"/>
                  </a:cubicBezTo>
                  <a:cubicBezTo>
                    <a:pt x="184439" y="0"/>
                    <a:pt x="226868" y="30307"/>
                    <a:pt x="247650" y="76200"/>
                  </a:cubicBezTo>
                  <a:lnTo>
                    <a:pt x="247650" y="15586"/>
                  </a:lnTo>
                  <a:cubicBezTo>
                    <a:pt x="247650" y="6927"/>
                    <a:pt x="252846" y="3464"/>
                    <a:pt x="258041" y="3464"/>
                  </a:cubicBezTo>
                  <a:cubicBezTo>
                    <a:pt x="262371" y="2598"/>
                    <a:pt x="267566" y="6927"/>
                    <a:pt x="267566" y="13854"/>
                  </a:cubicBezTo>
                  <a:close/>
                  <a:moveTo>
                    <a:pt x="245052" y="132484"/>
                  </a:moveTo>
                  <a:cubicBezTo>
                    <a:pt x="245052" y="71004"/>
                    <a:pt x="197427" y="21648"/>
                    <a:pt x="135082" y="21648"/>
                  </a:cubicBezTo>
                  <a:cubicBezTo>
                    <a:pt x="73602" y="21648"/>
                    <a:pt x="24246" y="71004"/>
                    <a:pt x="24246" y="132484"/>
                  </a:cubicBezTo>
                  <a:cubicBezTo>
                    <a:pt x="24246" y="192232"/>
                    <a:pt x="72737" y="242455"/>
                    <a:pt x="135082" y="242455"/>
                  </a:cubicBezTo>
                  <a:cubicBezTo>
                    <a:pt x="196561" y="242455"/>
                    <a:pt x="245052" y="193098"/>
                    <a:pt x="245052" y="132484"/>
                  </a:cubicBezTo>
                  <a:close/>
                </a:path>
              </a:pathLst>
            </a:custGeom>
            <a:grpFill/>
            <a:ln w="8653" cap="flat">
              <a:noFill/>
              <a:prstDash val="solid"/>
              <a:miter/>
            </a:ln>
          </p:spPr>
          <p:txBody>
            <a:bodyPr rtlCol="0" anchor="ctr"/>
            <a:lstStyle/>
            <a:p>
              <a:endParaRPr lang="en-US">
                <a:solidFill>
                  <a:srgbClr val="3C6269"/>
                </a:solidFill>
              </a:endParaRPr>
            </a:p>
          </p:txBody>
        </p:sp>
        <p:sp>
          <p:nvSpPr>
            <p:cNvPr id="83" name="Freeform 82">
              <a:extLst>
                <a:ext uri="{FF2B5EF4-FFF2-40B4-BE49-F238E27FC236}">
                  <a16:creationId xmlns:a16="http://schemas.microsoft.com/office/drawing/2014/main" id="{0C2C8FE8-4E8F-FF84-AA7D-15E3415C1E58}"/>
                </a:ext>
              </a:extLst>
            </p:cNvPr>
            <p:cNvSpPr/>
            <p:nvPr/>
          </p:nvSpPr>
          <p:spPr>
            <a:xfrm>
              <a:off x="6302086" y="3319029"/>
              <a:ext cx="153266" cy="260638"/>
            </a:xfrm>
            <a:custGeom>
              <a:avLst/>
              <a:gdLst>
                <a:gd name="connsiteX0" fmla="*/ 153266 w 153266"/>
                <a:gd name="connsiteY0" fmla="*/ 12989 h 260638"/>
                <a:gd name="connsiteX1" fmla="*/ 140277 w 153266"/>
                <a:gd name="connsiteY1" fmla="*/ 25112 h 260638"/>
                <a:gd name="connsiteX2" fmla="*/ 24246 w 153266"/>
                <a:gd name="connsiteY2" fmla="*/ 142009 h 260638"/>
                <a:gd name="connsiteX3" fmla="*/ 24246 w 153266"/>
                <a:gd name="connsiteY3" fmla="*/ 248516 h 260638"/>
                <a:gd name="connsiteX4" fmla="*/ 12123 w 153266"/>
                <a:gd name="connsiteY4" fmla="*/ 260639 h 260638"/>
                <a:gd name="connsiteX5" fmla="*/ 11257 w 153266"/>
                <a:gd name="connsiteY5" fmla="*/ 260639 h 260638"/>
                <a:gd name="connsiteX6" fmla="*/ 9525 w 153266"/>
                <a:gd name="connsiteY6" fmla="*/ 260639 h 260638"/>
                <a:gd name="connsiteX7" fmla="*/ 0 w 153266"/>
                <a:gd name="connsiteY7" fmla="*/ 248516 h 260638"/>
                <a:gd name="connsiteX8" fmla="*/ 0 w 153266"/>
                <a:gd name="connsiteY8" fmla="*/ 11257 h 260638"/>
                <a:gd name="connsiteX9" fmla="*/ 9525 w 153266"/>
                <a:gd name="connsiteY9" fmla="*/ 0 h 260638"/>
                <a:gd name="connsiteX10" fmla="*/ 19050 w 153266"/>
                <a:gd name="connsiteY10" fmla="*/ 12123 h 260638"/>
                <a:gd name="connsiteX11" fmla="*/ 19050 w 153266"/>
                <a:gd name="connsiteY11" fmla="*/ 77932 h 260638"/>
                <a:gd name="connsiteX12" fmla="*/ 140277 w 153266"/>
                <a:gd name="connsiteY12" fmla="*/ 0 h 260638"/>
                <a:gd name="connsiteX13" fmla="*/ 153266 w 153266"/>
                <a:gd name="connsiteY13" fmla="*/ 12989 h 26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266" h="260638">
                  <a:moveTo>
                    <a:pt x="153266" y="12989"/>
                  </a:moveTo>
                  <a:cubicBezTo>
                    <a:pt x="153266" y="19050"/>
                    <a:pt x="148936" y="25112"/>
                    <a:pt x="140277" y="25112"/>
                  </a:cubicBezTo>
                  <a:cubicBezTo>
                    <a:pt x="72737" y="25112"/>
                    <a:pt x="24246" y="78798"/>
                    <a:pt x="24246" y="142009"/>
                  </a:cubicBezTo>
                  <a:lnTo>
                    <a:pt x="24246" y="248516"/>
                  </a:lnTo>
                  <a:cubicBezTo>
                    <a:pt x="24246" y="255443"/>
                    <a:pt x="19050" y="260639"/>
                    <a:pt x="12123" y="260639"/>
                  </a:cubicBezTo>
                  <a:lnTo>
                    <a:pt x="11257" y="260639"/>
                  </a:lnTo>
                  <a:cubicBezTo>
                    <a:pt x="10391" y="260639"/>
                    <a:pt x="10391" y="260639"/>
                    <a:pt x="9525" y="260639"/>
                  </a:cubicBezTo>
                  <a:cubicBezTo>
                    <a:pt x="3464" y="260639"/>
                    <a:pt x="0" y="255443"/>
                    <a:pt x="0" y="248516"/>
                  </a:cubicBezTo>
                  <a:lnTo>
                    <a:pt x="0" y="11257"/>
                  </a:lnTo>
                  <a:cubicBezTo>
                    <a:pt x="0" y="5196"/>
                    <a:pt x="4330" y="0"/>
                    <a:pt x="9525" y="0"/>
                  </a:cubicBezTo>
                  <a:cubicBezTo>
                    <a:pt x="14721" y="0"/>
                    <a:pt x="19050" y="3464"/>
                    <a:pt x="19050" y="12123"/>
                  </a:cubicBezTo>
                  <a:lnTo>
                    <a:pt x="19050" y="77932"/>
                  </a:lnTo>
                  <a:cubicBezTo>
                    <a:pt x="39832" y="31173"/>
                    <a:pt x="83993" y="0"/>
                    <a:pt x="140277" y="0"/>
                  </a:cubicBezTo>
                  <a:cubicBezTo>
                    <a:pt x="148936" y="866"/>
                    <a:pt x="153266" y="6061"/>
                    <a:pt x="153266" y="12989"/>
                  </a:cubicBezTo>
                  <a:close/>
                </a:path>
              </a:pathLst>
            </a:custGeom>
            <a:grpFill/>
            <a:ln w="8653" cap="flat">
              <a:noFill/>
              <a:prstDash val="solid"/>
              <a:miter/>
            </a:ln>
          </p:spPr>
          <p:txBody>
            <a:bodyPr rtlCol="0" anchor="ctr"/>
            <a:lstStyle/>
            <a:p>
              <a:endParaRPr lang="en-US">
                <a:solidFill>
                  <a:srgbClr val="3C6269"/>
                </a:solidFill>
              </a:endParaRPr>
            </a:p>
          </p:txBody>
        </p:sp>
        <p:sp>
          <p:nvSpPr>
            <p:cNvPr id="84" name="Freeform 83">
              <a:extLst>
                <a:ext uri="{FF2B5EF4-FFF2-40B4-BE49-F238E27FC236}">
                  <a16:creationId xmlns:a16="http://schemas.microsoft.com/office/drawing/2014/main" id="{2C71CEB1-5EC9-BC78-8AF3-F3644A9B62B9}"/>
                </a:ext>
              </a:extLst>
            </p:cNvPr>
            <p:cNvSpPr/>
            <p:nvPr/>
          </p:nvSpPr>
          <p:spPr>
            <a:xfrm>
              <a:off x="6470072" y="3245427"/>
              <a:ext cx="142875" cy="335106"/>
            </a:xfrm>
            <a:custGeom>
              <a:avLst/>
              <a:gdLst>
                <a:gd name="connsiteX0" fmla="*/ 142875 w 142875"/>
                <a:gd name="connsiteY0" fmla="*/ 85725 h 335106"/>
                <a:gd name="connsiteX1" fmla="*/ 130752 w 142875"/>
                <a:gd name="connsiteY1" fmla="*/ 97848 h 335106"/>
                <a:gd name="connsiteX2" fmla="*/ 83993 w 142875"/>
                <a:gd name="connsiteY2" fmla="*/ 97848 h 335106"/>
                <a:gd name="connsiteX3" fmla="*/ 83993 w 142875"/>
                <a:gd name="connsiteY3" fmla="*/ 322118 h 335106"/>
                <a:gd name="connsiteX4" fmla="*/ 71870 w 142875"/>
                <a:gd name="connsiteY4" fmla="*/ 335107 h 335106"/>
                <a:gd name="connsiteX5" fmla="*/ 59748 w 142875"/>
                <a:gd name="connsiteY5" fmla="*/ 322118 h 335106"/>
                <a:gd name="connsiteX6" fmla="*/ 59748 w 142875"/>
                <a:gd name="connsiteY6" fmla="*/ 97848 h 335106"/>
                <a:gd name="connsiteX7" fmla="*/ 12989 w 142875"/>
                <a:gd name="connsiteY7" fmla="*/ 97848 h 335106"/>
                <a:gd name="connsiteX8" fmla="*/ 0 w 142875"/>
                <a:gd name="connsiteY8" fmla="*/ 85725 h 335106"/>
                <a:gd name="connsiteX9" fmla="*/ 12989 w 142875"/>
                <a:gd name="connsiteY9" fmla="*/ 74468 h 335106"/>
                <a:gd name="connsiteX10" fmla="*/ 59748 w 142875"/>
                <a:gd name="connsiteY10" fmla="*/ 74468 h 335106"/>
                <a:gd name="connsiteX11" fmla="*/ 59748 w 142875"/>
                <a:gd name="connsiteY11" fmla="*/ 12123 h 335106"/>
                <a:gd name="connsiteX12" fmla="*/ 71870 w 142875"/>
                <a:gd name="connsiteY12" fmla="*/ 0 h 335106"/>
                <a:gd name="connsiteX13" fmla="*/ 83993 w 142875"/>
                <a:gd name="connsiteY13" fmla="*/ 12123 h 335106"/>
                <a:gd name="connsiteX14" fmla="*/ 83993 w 142875"/>
                <a:gd name="connsiteY14" fmla="*/ 74468 h 335106"/>
                <a:gd name="connsiteX15" fmla="*/ 130752 w 142875"/>
                <a:gd name="connsiteY15" fmla="*/ 74468 h 335106"/>
                <a:gd name="connsiteX16" fmla="*/ 142875 w 142875"/>
                <a:gd name="connsiteY16" fmla="*/ 85725 h 33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875" h="335106">
                  <a:moveTo>
                    <a:pt x="142875" y="85725"/>
                  </a:moveTo>
                  <a:cubicBezTo>
                    <a:pt x="142875" y="92652"/>
                    <a:pt x="138545" y="97848"/>
                    <a:pt x="130752" y="97848"/>
                  </a:cubicBezTo>
                  <a:lnTo>
                    <a:pt x="83993" y="97848"/>
                  </a:lnTo>
                  <a:lnTo>
                    <a:pt x="83993" y="322118"/>
                  </a:lnTo>
                  <a:cubicBezTo>
                    <a:pt x="83993" y="330777"/>
                    <a:pt x="77932" y="335107"/>
                    <a:pt x="71870" y="335107"/>
                  </a:cubicBezTo>
                  <a:cubicBezTo>
                    <a:pt x="65809" y="335107"/>
                    <a:pt x="59748" y="330777"/>
                    <a:pt x="59748" y="322118"/>
                  </a:cubicBezTo>
                  <a:lnTo>
                    <a:pt x="59748" y="97848"/>
                  </a:lnTo>
                  <a:lnTo>
                    <a:pt x="12989" y="97848"/>
                  </a:lnTo>
                  <a:cubicBezTo>
                    <a:pt x="3464" y="97848"/>
                    <a:pt x="0" y="92652"/>
                    <a:pt x="0" y="85725"/>
                  </a:cubicBezTo>
                  <a:cubicBezTo>
                    <a:pt x="0" y="80530"/>
                    <a:pt x="3464" y="74468"/>
                    <a:pt x="12989" y="74468"/>
                  </a:cubicBezTo>
                  <a:lnTo>
                    <a:pt x="59748" y="74468"/>
                  </a:lnTo>
                  <a:lnTo>
                    <a:pt x="59748" y="12123"/>
                  </a:lnTo>
                  <a:cubicBezTo>
                    <a:pt x="59748" y="5196"/>
                    <a:pt x="64943" y="0"/>
                    <a:pt x="71870" y="0"/>
                  </a:cubicBezTo>
                  <a:cubicBezTo>
                    <a:pt x="78798" y="0"/>
                    <a:pt x="83993" y="5196"/>
                    <a:pt x="83993" y="12123"/>
                  </a:cubicBezTo>
                  <a:lnTo>
                    <a:pt x="83993" y="74468"/>
                  </a:lnTo>
                  <a:lnTo>
                    <a:pt x="130752" y="74468"/>
                  </a:lnTo>
                  <a:cubicBezTo>
                    <a:pt x="139411" y="75334"/>
                    <a:pt x="142875" y="79664"/>
                    <a:pt x="142875" y="85725"/>
                  </a:cubicBezTo>
                  <a:close/>
                </a:path>
              </a:pathLst>
            </a:custGeom>
            <a:grpFill/>
            <a:ln w="8653" cap="flat">
              <a:noFill/>
              <a:prstDash val="solid"/>
              <a:miter/>
            </a:ln>
          </p:spPr>
          <p:txBody>
            <a:bodyPr rtlCol="0" anchor="ctr"/>
            <a:lstStyle/>
            <a:p>
              <a:endParaRPr lang="en-US">
                <a:solidFill>
                  <a:srgbClr val="3C6269"/>
                </a:solidFill>
              </a:endParaRPr>
            </a:p>
          </p:txBody>
        </p:sp>
        <p:sp>
          <p:nvSpPr>
            <p:cNvPr id="85" name="Freeform 84">
              <a:extLst>
                <a:ext uri="{FF2B5EF4-FFF2-40B4-BE49-F238E27FC236}">
                  <a16:creationId xmlns:a16="http://schemas.microsoft.com/office/drawing/2014/main" id="{B7B0F858-37B2-40DB-170C-2151ED9CDC62}"/>
                </a:ext>
              </a:extLst>
            </p:cNvPr>
            <p:cNvSpPr/>
            <p:nvPr/>
          </p:nvSpPr>
          <p:spPr>
            <a:xfrm>
              <a:off x="6640656" y="3317297"/>
              <a:ext cx="247650" cy="267565"/>
            </a:xfrm>
            <a:custGeom>
              <a:avLst/>
              <a:gdLst>
                <a:gd name="connsiteX0" fmla="*/ 247650 w 247650"/>
                <a:gd name="connsiteY0" fmla="*/ 126423 h 267565"/>
                <a:gd name="connsiteX1" fmla="*/ 237259 w 247650"/>
                <a:gd name="connsiteY1" fmla="*/ 141143 h 267565"/>
                <a:gd name="connsiteX2" fmla="*/ 24246 w 247650"/>
                <a:gd name="connsiteY2" fmla="*/ 141143 h 267565"/>
                <a:gd name="connsiteX3" fmla="*/ 129886 w 247650"/>
                <a:gd name="connsiteY3" fmla="*/ 244186 h 267565"/>
                <a:gd name="connsiteX4" fmla="*/ 204355 w 247650"/>
                <a:gd name="connsiteY4" fmla="*/ 214745 h 267565"/>
                <a:gd name="connsiteX5" fmla="*/ 222539 w 247650"/>
                <a:gd name="connsiteY5" fmla="*/ 213014 h 267565"/>
                <a:gd name="connsiteX6" fmla="*/ 220807 w 247650"/>
                <a:gd name="connsiteY6" fmla="*/ 230332 h 267565"/>
                <a:gd name="connsiteX7" fmla="*/ 129020 w 247650"/>
                <a:gd name="connsiteY7" fmla="*/ 267566 h 267565"/>
                <a:gd name="connsiteX8" fmla="*/ 0 w 247650"/>
                <a:gd name="connsiteY8" fmla="*/ 133350 h 267565"/>
                <a:gd name="connsiteX9" fmla="*/ 129020 w 247650"/>
                <a:gd name="connsiteY9" fmla="*/ 0 h 267565"/>
                <a:gd name="connsiteX10" fmla="*/ 247650 w 247650"/>
                <a:gd name="connsiteY10" fmla="*/ 126423 h 267565"/>
                <a:gd name="connsiteX11" fmla="*/ 226002 w 247650"/>
                <a:gd name="connsiteY11" fmla="*/ 118629 h 267565"/>
                <a:gd name="connsiteX12" fmla="*/ 129020 w 247650"/>
                <a:gd name="connsiteY12" fmla="*/ 22514 h 267565"/>
                <a:gd name="connsiteX13" fmla="*/ 24246 w 247650"/>
                <a:gd name="connsiteY13" fmla="*/ 118629 h 267565"/>
                <a:gd name="connsiteX14" fmla="*/ 226002 w 247650"/>
                <a:gd name="connsiteY14" fmla="*/ 118629 h 26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650" h="267565">
                  <a:moveTo>
                    <a:pt x="247650" y="126423"/>
                  </a:moveTo>
                  <a:cubicBezTo>
                    <a:pt x="247650" y="135082"/>
                    <a:pt x="244186" y="141143"/>
                    <a:pt x="237259" y="141143"/>
                  </a:cubicBezTo>
                  <a:lnTo>
                    <a:pt x="24246" y="141143"/>
                  </a:lnTo>
                  <a:cubicBezTo>
                    <a:pt x="28575" y="199159"/>
                    <a:pt x="71871" y="244186"/>
                    <a:pt x="129886" y="244186"/>
                  </a:cubicBezTo>
                  <a:cubicBezTo>
                    <a:pt x="164523" y="244186"/>
                    <a:pt x="188768" y="232930"/>
                    <a:pt x="204355" y="214745"/>
                  </a:cubicBezTo>
                  <a:cubicBezTo>
                    <a:pt x="209550" y="209550"/>
                    <a:pt x="217343" y="207818"/>
                    <a:pt x="222539" y="213014"/>
                  </a:cubicBezTo>
                  <a:cubicBezTo>
                    <a:pt x="226002" y="217343"/>
                    <a:pt x="226868" y="225136"/>
                    <a:pt x="220807" y="230332"/>
                  </a:cubicBezTo>
                  <a:cubicBezTo>
                    <a:pt x="203489" y="251980"/>
                    <a:pt x="173182" y="267566"/>
                    <a:pt x="129020" y="267566"/>
                  </a:cubicBezTo>
                  <a:cubicBezTo>
                    <a:pt x="54552" y="267566"/>
                    <a:pt x="0" y="207818"/>
                    <a:pt x="0" y="133350"/>
                  </a:cubicBezTo>
                  <a:cubicBezTo>
                    <a:pt x="0" y="59748"/>
                    <a:pt x="54552" y="0"/>
                    <a:pt x="129020" y="0"/>
                  </a:cubicBezTo>
                  <a:cubicBezTo>
                    <a:pt x="199159" y="0"/>
                    <a:pt x="247650" y="58882"/>
                    <a:pt x="247650" y="126423"/>
                  </a:cubicBezTo>
                  <a:close/>
                  <a:moveTo>
                    <a:pt x="226002" y="118629"/>
                  </a:moveTo>
                  <a:cubicBezTo>
                    <a:pt x="224270" y="67541"/>
                    <a:pt x="182707" y="22514"/>
                    <a:pt x="129020" y="22514"/>
                  </a:cubicBezTo>
                  <a:cubicBezTo>
                    <a:pt x="72736" y="22514"/>
                    <a:pt x="30307" y="64077"/>
                    <a:pt x="24246" y="118629"/>
                  </a:cubicBezTo>
                  <a:lnTo>
                    <a:pt x="226002" y="118629"/>
                  </a:lnTo>
                  <a:close/>
                </a:path>
              </a:pathLst>
            </a:custGeom>
            <a:grpFill/>
            <a:ln w="8653" cap="flat">
              <a:noFill/>
              <a:prstDash val="solid"/>
              <a:miter/>
            </a:ln>
          </p:spPr>
          <p:txBody>
            <a:bodyPr rtlCol="0" anchor="ctr"/>
            <a:lstStyle/>
            <a:p>
              <a:endParaRPr lang="en-US">
                <a:solidFill>
                  <a:srgbClr val="3C6269"/>
                </a:solidFill>
              </a:endParaRPr>
            </a:p>
          </p:txBody>
        </p:sp>
        <p:sp>
          <p:nvSpPr>
            <p:cNvPr id="86" name="Freeform 85">
              <a:extLst>
                <a:ext uri="{FF2B5EF4-FFF2-40B4-BE49-F238E27FC236}">
                  <a16:creationId xmlns:a16="http://schemas.microsoft.com/office/drawing/2014/main" id="{FD852916-0DAA-ED53-F3B6-C62C81299339}"/>
                </a:ext>
              </a:extLst>
            </p:cNvPr>
            <p:cNvSpPr/>
            <p:nvPr/>
          </p:nvSpPr>
          <p:spPr>
            <a:xfrm>
              <a:off x="6951518" y="3319029"/>
              <a:ext cx="153266" cy="260638"/>
            </a:xfrm>
            <a:custGeom>
              <a:avLst/>
              <a:gdLst>
                <a:gd name="connsiteX0" fmla="*/ 153266 w 153266"/>
                <a:gd name="connsiteY0" fmla="*/ 12989 h 260638"/>
                <a:gd name="connsiteX1" fmla="*/ 140277 w 153266"/>
                <a:gd name="connsiteY1" fmla="*/ 25112 h 260638"/>
                <a:gd name="connsiteX2" fmla="*/ 24246 w 153266"/>
                <a:gd name="connsiteY2" fmla="*/ 142009 h 260638"/>
                <a:gd name="connsiteX3" fmla="*/ 24246 w 153266"/>
                <a:gd name="connsiteY3" fmla="*/ 248516 h 260638"/>
                <a:gd name="connsiteX4" fmla="*/ 12123 w 153266"/>
                <a:gd name="connsiteY4" fmla="*/ 260639 h 260638"/>
                <a:gd name="connsiteX5" fmla="*/ 11257 w 153266"/>
                <a:gd name="connsiteY5" fmla="*/ 260639 h 260638"/>
                <a:gd name="connsiteX6" fmla="*/ 9525 w 153266"/>
                <a:gd name="connsiteY6" fmla="*/ 260639 h 260638"/>
                <a:gd name="connsiteX7" fmla="*/ 0 w 153266"/>
                <a:gd name="connsiteY7" fmla="*/ 248516 h 260638"/>
                <a:gd name="connsiteX8" fmla="*/ 0 w 153266"/>
                <a:gd name="connsiteY8" fmla="*/ 11257 h 260638"/>
                <a:gd name="connsiteX9" fmla="*/ 9525 w 153266"/>
                <a:gd name="connsiteY9" fmla="*/ 0 h 260638"/>
                <a:gd name="connsiteX10" fmla="*/ 19050 w 153266"/>
                <a:gd name="connsiteY10" fmla="*/ 12123 h 260638"/>
                <a:gd name="connsiteX11" fmla="*/ 19050 w 153266"/>
                <a:gd name="connsiteY11" fmla="*/ 77932 h 260638"/>
                <a:gd name="connsiteX12" fmla="*/ 140277 w 153266"/>
                <a:gd name="connsiteY12" fmla="*/ 0 h 260638"/>
                <a:gd name="connsiteX13" fmla="*/ 153266 w 153266"/>
                <a:gd name="connsiteY13" fmla="*/ 12989 h 26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266" h="260638">
                  <a:moveTo>
                    <a:pt x="153266" y="12989"/>
                  </a:moveTo>
                  <a:cubicBezTo>
                    <a:pt x="153266" y="19050"/>
                    <a:pt x="148936" y="25112"/>
                    <a:pt x="140277" y="25112"/>
                  </a:cubicBezTo>
                  <a:cubicBezTo>
                    <a:pt x="72737" y="25112"/>
                    <a:pt x="24246" y="78798"/>
                    <a:pt x="24246" y="142009"/>
                  </a:cubicBezTo>
                  <a:lnTo>
                    <a:pt x="24246" y="248516"/>
                  </a:lnTo>
                  <a:cubicBezTo>
                    <a:pt x="24246" y="255443"/>
                    <a:pt x="19050" y="260639"/>
                    <a:pt x="12123" y="260639"/>
                  </a:cubicBezTo>
                  <a:lnTo>
                    <a:pt x="11257" y="260639"/>
                  </a:lnTo>
                  <a:cubicBezTo>
                    <a:pt x="10391" y="260639"/>
                    <a:pt x="10391" y="260639"/>
                    <a:pt x="9525" y="260639"/>
                  </a:cubicBezTo>
                  <a:cubicBezTo>
                    <a:pt x="3464" y="260639"/>
                    <a:pt x="0" y="255443"/>
                    <a:pt x="0" y="248516"/>
                  </a:cubicBezTo>
                  <a:lnTo>
                    <a:pt x="0" y="11257"/>
                  </a:lnTo>
                  <a:cubicBezTo>
                    <a:pt x="0" y="5196"/>
                    <a:pt x="4330" y="0"/>
                    <a:pt x="9525" y="0"/>
                  </a:cubicBezTo>
                  <a:cubicBezTo>
                    <a:pt x="14721" y="0"/>
                    <a:pt x="19050" y="3464"/>
                    <a:pt x="19050" y="12123"/>
                  </a:cubicBezTo>
                  <a:lnTo>
                    <a:pt x="19050" y="77932"/>
                  </a:lnTo>
                  <a:cubicBezTo>
                    <a:pt x="39832" y="31173"/>
                    <a:pt x="83993" y="0"/>
                    <a:pt x="140277" y="0"/>
                  </a:cubicBezTo>
                  <a:cubicBezTo>
                    <a:pt x="148936" y="866"/>
                    <a:pt x="153266" y="6061"/>
                    <a:pt x="153266" y="12989"/>
                  </a:cubicBezTo>
                  <a:close/>
                </a:path>
              </a:pathLst>
            </a:custGeom>
            <a:grpFill/>
            <a:ln w="8653" cap="flat">
              <a:noFill/>
              <a:prstDash val="solid"/>
              <a:miter/>
            </a:ln>
          </p:spPr>
          <p:txBody>
            <a:bodyPr rtlCol="0" anchor="ctr"/>
            <a:lstStyle/>
            <a:p>
              <a:endParaRPr lang="en-US">
                <a:solidFill>
                  <a:srgbClr val="3C6269"/>
                </a:solidFill>
              </a:endParaRPr>
            </a:p>
          </p:txBody>
        </p:sp>
        <p:sp>
          <p:nvSpPr>
            <p:cNvPr id="87" name="Freeform 86">
              <a:extLst>
                <a:ext uri="{FF2B5EF4-FFF2-40B4-BE49-F238E27FC236}">
                  <a16:creationId xmlns:a16="http://schemas.microsoft.com/office/drawing/2014/main" id="{65068F95-0CDB-B6E5-F591-F23B0FC7FC2B}"/>
                </a:ext>
              </a:extLst>
            </p:cNvPr>
            <p:cNvSpPr/>
            <p:nvPr/>
          </p:nvSpPr>
          <p:spPr>
            <a:xfrm>
              <a:off x="7155872" y="3220315"/>
              <a:ext cx="24245" cy="360218"/>
            </a:xfrm>
            <a:custGeom>
              <a:avLst/>
              <a:gdLst>
                <a:gd name="connsiteX0" fmla="*/ 0 w 24245"/>
                <a:gd name="connsiteY0" fmla="*/ 12123 h 360218"/>
                <a:gd name="connsiteX1" fmla="*/ 12123 w 24245"/>
                <a:gd name="connsiteY1" fmla="*/ 0 h 360218"/>
                <a:gd name="connsiteX2" fmla="*/ 24246 w 24245"/>
                <a:gd name="connsiteY2" fmla="*/ 12123 h 360218"/>
                <a:gd name="connsiteX3" fmla="*/ 24246 w 24245"/>
                <a:gd name="connsiteY3" fmla="*/ 347230 h 360218"/>
                <a:gd name="connsiteX4" fmla="*/ 12123 w 24245"/>
                <a:gd name="connsiteY4" fmla="*/ 360218 h 360218"/>
                <a:gd name="connsiteX5" fmla="*/ 0 w 24245"/>
                <a:gd name="connsiteY5" fmla="*/ 347230 h 360218"/>
                <a:gd name="connsiteX6" fmla="*/ 0 w 24245"/>
                <a:gd name="connsiteY6" fmla="*/ 12123 h 3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45" h="360218">
                  <a:moveTo>
                    <a:pt x="0" y="12123"/>
                  </a:moveTo>
                  <a:cubicBezTo>
                    <a:pt x="0" y="5196"/>
                    <a:pt x="5196" y="0"/>
                    <a:pt x="12123" y="0"/>
                  </a:cubicBezTo>
                  <a:cubicBezTo>
                    <a:pt x="19050" y="0"/>
                    <a:pt x="24246" y="5196"/>
                    <a:pt x="24246" y="12123"/>
                  </a:cubicBezTo>
                  <a:lnTo>
                    <a:pt x="24246" y="347230"/>
                  </a:lnTo>
                  <a:cubicBezTo>
                    <a:pt x="24246" y="355889"/>
                    <a:pt x="18184" y="360218"/>
                    <a:pt x="12123" y="360218"/>
                  </a:cubicBezTo>
                  <a:cubicBezTo>
                    <a:pt x="6927" y="360218"/>
                    <a:pt x="0" y="355889"/>
                    <a:pt x="0" y="347230"/>
                  </a:cubicBezTo>
                  <a:lnTo>
                    <a:pt x="0" y="12123"/>
                  </a:lnTo>
                  <a:close/>
                </a:path>
              </a:pathLst>
            </a:custGeom>
            <a:grpFill/>
            <a:ln w="8653" cap="flat">
              <a:noFill/>
              <a:prstDash val="solid"/>
              <a:miter/>
            </a:ln>
          </p:spPr>
          <p:txBody>
            <a:bodyPr rtlCol="0" anchor="ctr"/>
            <a:lstStyle/>
            <a:p>
              <a:endParaRPr lang="en-US">
                <a:solidFill>
                  <a:srgbClr val="3C6269"/>
                </a:solidFill>
              </a:endParaRPr>
            </a:p>
          </p:txBody>
        </p:sp>
        <p:sp>
          <p:nvSpPr>
            <p:cNvPr id="88" name="Freeform 87">
              <a:extLst>
                <a:ext uri="{FF2B5EF4-FFF2-40B4-BE49-F238E27FC236}">
                  <a16:creationId xmlns:a16="http://schemas.microsoft.com/office/drawing/2014/main" id="{2152349E-CE6D-E772-5156-F5C012A87865}"/>
                </a:ext>
              </a:extLst>
            </p:cNvPr>
            <p:cNvSpPr/>
            <p:nvPr/>
          </p:nvSpPr>
          <p:spPr>
            <a:xfrm>
              <a:off x="7229256" y="3319762"/>
              <a:ext cx="242910" cy="356021"/>
            </a:xfrm>
            <a:custGeom>
              <a:avLst/>
              <a:gdLst>
                <a:gd name="connsiteX0" fmla="*/ 241808 w 242910"/>
                <a:gd name="connsiteY0" fmla="*/ 18317 h 356021"/>
                <a:gd name="connsiteX1" fmla="*/ 129239 w 242910"/>
                <a:gd name="connsiteY1" fmla="*/ 262503 h 356021"/>
                <a:gd name="connsiteX2" fmla="*/ 18403 w 242910"/>
                <a:gd name="connsiteY2" fmla="*/ 356021 h 356021"/>
                <a:gd name="connsiteX3" fmla="*/ 5414 w 242910"/>
                <a:gd name="connsiteY3" fmla="*/ 344765 h 356021"/>
                <a:gd name="connsiteX4" fmla="*/ 17537 w 242910"/>
                <a:gd name="connsiteY4" fmla="*/ 333508 h 356021"/>
                <a:gd name="connsiteX5" fmla="*/ 108458 w 242910"/>
                <a:gd name="connsiteY5" fmla="*/ 253844 h 356021"/>
                <a:gd name="connsiteX6" fmla="*/ 1085 w 242910"/>
                <a:gd name="connsiteY6" fmla="*/ 18317 h 356021"/>
                <a:gd name="connsiteX7" fmla="*/ 11476 w 242910"/>
                <a:gd name="connsiteY7" fmla="*/ 999 h 356021"/>
                <a:gd name="connsiteX8" fmla="*/ 23599 w 242910"/>
                <a:gd name="connsiteY8" fmla="*/ 7926 h 356021"/>
                <a:gd name="connsiteX9" fmla="*/ 122312 w 242910"/>
                <a:gd name="connsiteY9" fmla="*/ 227867 h 356021"/>
                <a:gd name="connsiteX10" fmla="*/ 221026 w 242910"/>
                <a:gd name="connsiteY10" fmla="*/ 7926 h 356021"/>
                <a:gd name="connsiteX11" fmla="*/ 233148 w 242910"/>
                <a:gd name="connsiteY11" fmla="*/ 133 h 356021"/>
                <a:gd name="connsiteX12" fmla="*/ 241808 w 242910"/>
                <a:gd name="connsiteY12" fmla="*/ 18317 h 3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910" h="356021">
                  <a:moveTo>
                    <a:pt x="241808" y="18317"/>
                  </a:moveTo>
                  <a:lnTo>
                    <a:pt x="129239" y="262503"/>
                  </a:lnTo>
                  <a:cubicBezTo>
                    <a:pt x="100664" y="324849"/>
                    <a:pt x="76419" y="356021"/>
                    <a:pt x="18403" y="356021"/>
                  </a:cubicBezTo>
                  <a:cubicBezTo>
                    <a:pt x="11476" y="356021"/>
                    <a:pt x="5414" y="351692"/>
                    <a:pt x="5414" y="344765"/>
                  </a:cubicBezTo>
                  <a:cubicBezTo>
                    <a:pt x="5414" y="337837"/>
                    <a:pt x="9744" y="334374"/>
                    <a:pt x="17537" y="333508"/>
                  </a:cubicBezTo>
                  <a:cubicBezTo>
                    <a:pt x="66894" y="333508"/>
                    <a:pt x="85078" y="308396"/>
                    <a:pt x="108458" y="253844"/>
                  </a:cubicBezTo>
                  <a:lnTo>
                    <a:pt x="1085" y="18317"/>
                  </a:lnTo>
                  <a:cubicBezTo>
                    <a:pt x="-2379" y="11390"/>
                    <a:pt x="2817" y="999"/>
                    <a:pt x="11476" y="999"/>
                  </a:cubicBezTo>
                  <a:cubicBezTo>
                    <a:pt x="16671" y="999"/>
                    <a:pt x="21867" y="3596"/>
                    <a:pt x="23599" y="7926"/>
                  </a:cubicBezTo>
                  <a:lnTo>
                    <a:pt x="122312" y="227867"/>
                  </a:lnTo>
                  <a:lnTo>
                    <a:pt x="221026" y="7926"/>
                  </a:lnTo>
                  <a:cubicBezTo>
                    <a:pt x="222758" y="2731"/>
                    <a:pt x="226221" y="-733"/>
                    <a:pt x="233148" y="133"/>
                  </a:cubicBezTo>
                  <a:cubicBezTo>
                    <a:pt x="240076" y="999"/>
                    <a:pt x="245271" y="9658"/>
                    <a:pt x="241808" y="18317"/>
                  </a:cubicBezTo>
                  <a:close/>
                </a:path>
              </a:pathLst>
            </a:custGeom>
            <a:grpFill/>
            <a:ln w="8653" cap="flat">
              <a:noFill/>
              <a:prstDash val="solid"/>
              <a:miter/>
            </a:ln>
          </p:spPr>
          <p:txBody>
            <a:bodyPr rtlCol="0" anchor="ctr"/>
            <a:lstStyle/>
            <a:p>
              <a:endParaRPr lang="en-US">
                <a:solidFill>
                  <a:srgbClr val="3C6269"/>
                </a:solidFill>
              </a:endParaRPr>
            </a:p>
          </p:txBody>
        </p:sp>
        <p:sp>
          <p:nvSpPr>
            <p:cNvPr id="89" name="Freeform 88">
              <a:extLst>
                <a:ext uri="{FF2B5EF4-FFF2-40B4-BE49-F238E27FC236}">
                  <a16:creationId xmlns:a16="http://schemas.microsoft.com/office/drawing/2014/main" id="{EC4A7E67-2C4D-CBF0-AEFD-A385AB971024}"/>
                </a:ext>
              </a:extLst>
            </p:cNvPr>
            <p:cNvSpPr/>
            <p:nvPr/>
          </p:nvSpPr>
          <p:spPr>
            <a:xfrm>
              <a:off x="5257799" y="3806536"/>
              <a:ext cx="248515" cy="357620"/>
            </a:xfrm>
            <a:custGeom>
              <a:avLst/>
              <a:gdLst>
                <a:gd name="connsiteX0" fmla="*/ 248516 w 248515"/>
                <a:gd name="connsiteY0" fmla="*/ 258041 h 357620"/>
                <a:gd name="connsiteX1" fmla="*/ 143741 w 248515"/>
                <a:gd name="connsiteY1" fmla="*/ 357620 h 357620"/>
                <a:gd name="connsiteX2" fmla="*/ 12123 w 248515"/>
                <a:gd name="connsiteY2" fmla="*/ 357620 h 357620"/>
                <a:gd name="connsiteX3" fmla="*/ 0 w 248515"/>
                <a:gd name="connsiteY3" fmla="*/ 345498 h 357620"/>
                <a:gd name="connsiteX4" fmla="*/ 0 w 248515"/>
                <a:gd name="connsiteY4" fmla="*/ 12123 h 357620"/>
                <a:gd name="connsiteX5" fmla="*/ 12123 w 248515"/>
                <a:gd name="connsiteY5" fmla="*/ 0 h 357620"/>
                <a:gd name="connsiteX6" fmla="*/ 142009 w 248515"/>
                <a:gd name="connsiteY6" fmla="*/ 0 h 357620"/>
                <a:gd name="connsiteX7" fmla="*/ 231198 w 248515"/>
                <a:gd name="connsiteY7" fmla="*/ 90920 h 357620"/>
                <a:gd name="connsiteX8" fmla="*/ 175780 w 248515"/>
                <a:gd name="connsiteY8" fmla="*/ 167120 h 357620"/>
                <a:gd name="connsiteX9" fmla="*/ 248516 w 248515"/>
                <a:gd name="connsiteY9" fmla="*/ 258041 h 357620"/>
                <a:gd name="connsiteX10" fmla="*/ 24245 w 248515"/>
                <a:gd name="connsiteY10" fmla="*/ 24245 h 357620"/>
                <a:gd name="connsiteX11" fmla="*/ 24245 w 248515"/>
                <a:gd name="connsiteY11" fmla="*/ 157595 h 357620"/>
                <a:gd name="connsiteX12" fmla="*/ 139411 w 248515"/>
                <a:gd name="connsiteY12" fmla="*/ 157595 h 357620"/>
                <a:gd name="connsiteX13" fmla="*/ 206086 w 248515"/>
                <a:gd name="connsiteY13" fmla="*/ 91786 h 357620"/>
                <a:gd name="connsiteX14" fmla="*/ 140277 w 248515"/>
                <a:gd name="connsiteY14" fmla="*/ 25111 h 357620"/>
                <a:gd name="connsiteX15" fmla="*/ 24245 w 248515"/>
                <a:gd name="connsiteY15" fmla="*/ 25111 h 357620"/>
                <a:gd name="connsiteX16" fmla="*/ 224271 w 248515"/>
                <a:gd name="connsiteY16" fmla="*/ 258041 h 357620"/>
                <a:gd name="connsiteX17" fmla="*/ 142009 w 248515"/>
                <a:gd name="connsiteY17" fmla="*/ 181841 h 357620"/>
                <a:gd name="connsiteX18" fmla="*/ 24245 w 248515"/>
                <a:gd name="connsiteY18" fmla="*/ 181841 h 357620"/>
                <a:gd name="connsiteX19" fmla="*/ 24245 w 248515"/>
                <a:gd name="connsiteY19" fmla="*/ 334241 h 357620"/>
                <a:gd name="connsiteX20" fmla="*/ 142875 w 248515"/>
                <a:gd name="connsiteY20" fmla="*/ 334241 h 357620"/>
                <a:gd name="connsiteX21" fmla="*/ 224271 w 248515"/>
                <a:gd name="connsiteY21" fmla="*/ 258041 h 35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8515" h="357620">
                  <a:moveTo>
                    <a:pt x="248516" y="258041"/>
                  </a:moveTo>
                  <a:cubicBezTo>
                    <a:pt x="248516" y="315191"/>
                    <a:pt x="201757" y="357620"/>
                    <a:pt x="143741" y="357620"/>
                  </a:cubicBezTo>
                  <a:lnTo>
                    <a:pt x="12123" y="357620"/>
                  </a:lnTo>
                  <a:cubicBezTo>
                    <a:pt x="5196" y="357620"/>
                    <a:pt x="0" y="352425"/>
                    <a:pt x="0" y="345498"/>
                  </a:cubicBezTo>
                  <a:lnTo>
                    <a:pt x="0" y="12123"/>
                  </a:lnTo>
                  <a:cubicBezTo>
                    <a:pt x="0" y="5196"/>
                    <a:pt x="5196" y="0"/>
                    <a:pt x="12123" y="0"/>
                  </a:cubicBezTo>
                  <a:lnTo>
                    <a:pt x="142009" y="0"/>
                  </a:lnTo>
                  <a:cubicBezTo>
                    <a:pt x="191366" y="0"/>
                    <a:pt x="231198" y="40698"/>
                    <a:pt x="231198" y="90920"/>
                  </a:cubicBezTo>
                  <a:cubicBezTo>
                    <a:pt x="231198" y="126423"/>
                    <a:pt x="208684" y="156730"/>
                    <a:pt x="175780" y="167120"/>
                  </a:cubicBezTo>
                  <a:cubicBezTo>
                    <a:pt x="217343" y="177511"/>
                    <a:pt x="248516" y="212148"/>
                    <a:pt x="248516" y="258041"/>
                  </a:cubicBezTo>
                  <a:close/>
                  <a:moveTo>
                    <a:pt x="24245" y="24245"/>
                  </a:moveTo>
                  <a:lnTo>
                    <a:pt x="24245" y="157595"/>
                  </a:lnTo>
                  <a:lnTo>
                    <a:pt x="139411" y="157595"/>
                  </a:lnTo>
                  <a:cubicBezTo>
                    <a:pt x="178377" y="157595"/>
                    <a:pt x="206086" y="126423"/>
                    <a:pt x="206086" y="91786"/>
                  </a:cubicBezTo>
                  <a:cubicBezTo>
                    <a:pt x="206086" y="57150"/>
                    <a:pt x="178377" y="25111"/>
                    <a:pt x="140277" y="25111"/>
                  </a:cubicBezTo>
                  <a:lnTo>
                    <a:pt x="24245" y="25111"/>
                  </a:lnTo>
                  <a:close/>
                  <a:moveTo>
                    <a:pt x="224271" y="258041"/>
                  </a:moveTo>
                  <a:cubicBezTo>
                    <a:pt x="224271" y="214745"/>
                    <a:pt x="189634" y="181841"/>
                    <a:pt x="142009" y="181841"/>
                  </a:cubicBezTo>
                  <a:lnTo>
                    <a:pt x="24245" y="181841"/>
                  </a:lnTo>
                  <a:lnTo>
                    <a:pt x="24245" y="334241"/>
                  </a:lnTo>
                  <a:lnTo>
                    <a:pt x="142875" y="334241"/>
                  </a:lnTo>
                  <a:cubicBezTo>
                    <a:pt x="189634" y="333375"/>
                    <a:pt x="224271" y="298739"/>
                    <a:pt x="224271" y="258041"/>
                  </a:cubicBezTo>
                  <a:close/>
                </a:path>
              </a:pathLst>
            </a:custGeom>
            <a:grpFill/>
            <a:ln w="8653" cap="flat">
              <a:noFill/>
              <a:prstDash val="solid"/>
              <a:miter/>
            </a:ln>
          </p:spPr>
          <p:txBody>
            <a:bodyPr rtlCol="0" anchor="ctr"/>
            <a:lstStyle/>
            <a:p>
              <a:endParaRPr lang="en-US">
                <a:solidFill>
                  <a:srgbClr val="3C6269"/>
                </a:solidFill>
              </a:endParaRPr>
            </a:p>
          </p:txBody>
        </p:sp>
        <p:sp>
          <p:nvSpPr>
            <p:cNvPr id="90" name="Freeform 89">
              <a:extLst>
                <a:ext uri="{FF2B5EF4-FFF2-40B4-BE49-F238E27FC236}">
                  <a16:creationId xmlns:a16="http://schemas.microsoft.com/office/drawing/2014/main" id="{CEBBF0FB-5C70-6210-2749-B2D9719B8AE0}"/>
                </a:ext>
              </a:extLst>
            </p:cNvPr>
            <p:cNvSpPr/>
            <p:nvPr/>
          </p:nvSpPr>
          <p:spPr>
            <a:xfrm>
              <a:off x="5566929" y="3905155"/>
              <a:ext cx="243320" cy="264196"/>
            </a:xfrm>
            <a:custGeom>
              <a:avLst/>
              <a:gdLst>
                <a:gd name="connsiteX0" fmla="*/ 243321 w 243320"/>
                <a:gd name="connsiteY0" fmla="*/ 11351 h 264196"/>
                <a:gd name="connsiteX1" fmla="*/ 243321 w 243320"/>
                <a:gd name="connsiteY1" fmla="*/ 248610 h 264196"/>
                <a:gd name="connsiteX2" fmla="*/ 232930 w 243320"/>
                <a:gd name="connsiteY2" fmla="*/ 259867 h 264196"/>
                <a:gd name="connsiteX3" fmla="*/ 223405 w 243320"/>
                <a:gd name="connsiteY3" fmla="*/ 247744 h 264196"/>
                <a:gd name="connsiteX4" fmla="*/ 223405 w 243320"/>
                <a:gd name="connsiteY4" fmla="*/ 194058 h 264196"/>
                <a:gd name="connsiteX5" fmla="*/ 119496 w 243320"/>
                <a:gd name="connsiteY5" fmla="*/ 264197 h 264196"/>
                <a:gd name="connsiteX6" fmla="*/ 0 w 243320"/>
                <a:gd name="connsiteY6" fmla="*/ 136042 h 264196"/>
                <a:gd name="connsiteX7" fmla="*/ 0 w 243320"/>
                <a:gd name="connsiteY7" fmla="*/ 12217 h 264196"/>
                <a:gd name="connsiteX8" fmla="*/ 12123 w 243320"/>
                <a:gd name="connsiteY8" fmla="*/ 94 h 264196"/>
                <a:gd name="connsiteX9" fmla="*/ 24245 w 243320"/>
                <a:gd name="connsiteY9" fmla="*/ 12217 h 264196"/>
                <a:gd name="connsiteX10" fmla="*/ 24245 w 243320"/>
                <a:gd name="connsiteY10" fmla="*/ 136042 h 264196"/>
                <a:gd name="connsiteX11" fmla="*/ 122959 w 243320"/>
                <a:gd name="connsiteY11" fmla="*/ 239085 h 264196"/>
                <a:gd name="connsiteX12" fmla="*/ 218209 w 243320"/>
                <a:gd name="connsiteY12" fmla="*/ 134310 h 264196"/>
                <a:gd name="connsiteX13" fmla="*/ 218209 w 243320"/>
                <a:gd name="connsiteY13" fmla="*/ 12217 h 264196"/>
                <a:gd name="connsiteX14" fmla="*/ 230332 w 243320"/>
                <a:gd name="connsiteY14" fmla="*/ 94 h 264196"/>
                <a:gd name="connsiteX15" fmla="*/ 243321 w 243320"/>
                <a:gd name="connsiteY15" fmla="*/ 11351 h 26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320" h="264196">
                  <a:moveTo>
                    <a:pt x="243321" y="11351"/>
                  </a:moveTo>
                  <a:lnTo>
                    <a:pt x="243321" y="248610"/>
                  </a:lnTo>
                  <a:cubicBezTo>
                    <a:pt x="243321" y="254672"/>
                    <a:pt x="238125" y="259867"/>
                    <a:pt x="232930" y="259867"/>
                  </a:cubicBezTo>
                  <a:cubicBezTo>
                    <a:pt x="228600" y="259867"/>
                    <a:pt x="223405" y="256404"/>
                    <a:pt x="223405" y="247744"/>
                  </a:cubicBezTo>
                  <a:lnTo>
                    <a:pt x="223405" y="194058"/>
                  </a:lnTo>
                  <a:cubicBezTo>
                    <a:pt x="205221" y="235622"/>
                    <a:pt x="169718" y="264197"/>
                    <a:pt x="119496" y="264197"/>
                  </a:cubicBezTo>
                  <a:cubicBezTo>
                    <a:pt x="52821" y="264197"/>
                    <a:pt x="0" y="207047"/>
                    <a:pt x="0" y="136042"/>
                  </a:cubicBezTo>
                  <a:lnTo>
                    <a:pt x="0" y="12217"/>
                  </a:lnTo>
                  <a:cubicBezTo>
                    <a:pt x="0" y="5290"/>
                    <a:pt x="5196" y="94"/>
                    <a:pt x="12123" y="94"/>
                  </a:cubicBezTo>
                  <a:cubicBezTo>
                    <a:pt x="19050" y="94"/>
                    <a:pt x="24245" y="5290"/>
                    <a:pt x="24245" y="12217"/>
                  </a:cubicBezTo>
                  <a:lnTo>
                    <a:pt x="24245" y="136042"/>
                  </a:lnTo>
                  <a:cubicBezTo>
                    <a:pt x="24245" y="194924"/>
                    <a:pt x="66675" y="239085"/>
                    <a:pt x="122959" y="239085"/>
                  </a:cubicBezTo>
                  <a:cubicBezTo>
                    <a:pt x="180975" y="239085"/>
                    <a:pt x="219075" y="194058"/>
                    <a:pt x="218209" y="134310"/>
                  </a:cubicBezTo>
                  <a:lnTo>
                    <a:pt x="218209" y="12217"/>
                  </a:lnTo>
                  <a:cubicBezTo>
                    <a:pt x="218209" y="5290"/>
                    <a:pt x="223405" y="94"/>
                    <a:pt x="230332" y="94"/>
                  </a:cubicBezTo>
                  <a:cubicBezTo>
                    <a:pt x="238125" y="-772"/>
                    <a:pt x="243321" y="4424"/>
                    <a:pt x="243321" y="11351"/>
                  </a:cubicBezTo>
                  <a:close/>
                </a:path>
              </a:pathLst>
            </a:custGeom>
            <a:grpFill/>
            <a:ln w="8653" cap="flat">
              <a:noFill/>
              <a:prstDash val="solid"/>
              <a:miter/>
            </a:ln>
          </p:spPr>
          <p:txBody>
            <a:bodyPr rtlCol="0" anchor="ctr"/>
            <a:lstStyle/>
            <a:p>
              <a:endParaRPr lang="en-US">
                <a:solidFill>
                  <a:srgbClr val="3C6269"/>
                </a:solidFill>
              </a:endParaRPr>
            </a:p>
          </p:txBody>
        </p:sp>
        <p:sp>
          <p:nvSpPr>
            <p:cNvPr id="91" name="Freeform 90">
              <a:extLst>
                <a:ext uri="{FF2B5EF4-FFF2-40B4-BE49-F238E27FC236}">
                  <a16:creationId xmlns:a16="http://schemas.microsoft.com/office/drawing/2014/main" id="{BF6BC3DC-4538-7462-7233-CBCA19B60C8D}"/>
                </a:ext>
              </a:extLst>
            </p:cNvPr>
            <p:cNvSpPr/>
            <p:nvPr/>
          </p:nvSpPr>
          <p:spPr>
            <a:xfrm>
              <a:off x="5871729" y="3900920"/>
              <a:ext cx="188768" cy="267565"/>
            </a:xfrm>
            <a:custGeom>
              <a:avLst/>
              <a:gdLst>
                <a:gd name="connsiteX0" fmla="*/ 4330 w 188768"/>
                <a:gd name="connsiteY0" fmla="*/ 226002 h 267565"/>
                <a:gd name="connsiteX1" fmla="*/ 0 w 188768"/>
                <a:gd name="connsiteY1" fmla="*/ 216477 h 267565"/>
                <a:gd name="connsiteX2" fmla="*/ 9525 w 188768"/>
                <a:gd name="connsiteY2" fmla="*/ 206086 h 267565"/>
                <a:gd name="connsiteX3" fmla="*/ 21648 w 188768"/>
                <a:gd name="connsiteY3" fmla="*/ 211282 h 267565"/>
                <a:gd name="connsiteX4" fmla="*/ 97848 w 188768"/>
                <a:gd name="connsiteY4" fmla="*/ 244186 h 267565"/>
                <a:gd name="connsiteX5" fmla="*/ 164523 w 188768"/>
                <a:gd name="connsiteY5" fmla="*/ 193098 h 267565"/>
                <a:gd name="connsiteX6" fmla="*/ 81395 w 188768"/>
                <a:gd name="connsiteY6" fmla="*/ 135082 h 267565"/>
                <a:gd name="connsiteX7" fmla="*/ 11257 w 188768"/>
                <a:gd name="connsiteY7" fmla="*/ 63211 h 267565"/>
                <a:gd name="connsiteX8" fmla="*/ 92652 w 188768"/>
                <a:gd name="connsiteY8" fmla="*/ 0 h 267565"/>
                <a:gd name="connsiteX9" fmla="*/ 173182 w 188768"/>
                <a:gd name="connsiteY9" fmla="*/ 36368 h 267565"/>
                <a:gd name="connsiteX10" fmla="*/ 177511 w 188768"/>
                <a:gd name="connsiteY10" fmla="*/ 46759 h 267565"/>
                <a:gd name="connsiteX11" fmla="*/ 167120 w 188768"/>
                <a:gd name="connsiteY11" fmla="*/ 58016 h 267565"/>
                <a:gd name="connsiteX12" fmla="*/ 155864 w 188768"/>
                <a:gd name="connsiteY12" fmla="*/ 53686 h 267565"/>
                <a:gd name="connsiteX13" fmla="*/ 90055 w 188768"/>
                <a:gd name="connsiteY13" fmla="*/ 23380 h 267565"/>
                <a:gd name="connsiteX14" fmla="*/ 35502 w 188768"/>
                <a:gd name="connsiteY14" fmla="*/ 64943 h 267565"/>
                <a:gd name="connsiteX15" fmla="*/ 90920 w 188768"/>
                <a:gd name="connsiteY15" fmla="*/ 117764 h 267565"/>
                <a:gd name="connsiteX16" fmla="*/ 188768 w 188768"/>
                <a:gd name="connsiteY16" fmla="*/ 193964 h 267565"/>
                <a:gd name="connsiteX17" fmla="*/ 96116 w 188768"/>
                <a:gd name="connsiteY17" fmla="*/ 267566 h 267565"/>
                <a:gd name="connsiteX18" fmla="*/ 4330 w 188768"/>
                <a:gd name="connsiteY18" fmla="*/ 226002 h 26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8768" h="267565">
                  <a:moveTo>
                    <a:pt x="4330" y="226002"/>
                  </a:moveTo>
                  <a:cubicBezTo>
                    <a:pt x="866" y="221673"/>
                    <a:pt x="0" y="219075"/>
                    <a:pt x="0" y="216477"/>
                  </a:cubicBezTo>
                  <a:cubicBezTo>
                    <a:pt x="0" y="211282"/>
                    <a:pt x="4330" y="206086"/>
                    <a:pt x="9525" y="206086"/>
                  </a:cubicBezTo>
                  <a:cubicBezTo>
                    <a:pt x="14720" y="206086"/>
                    <a:pt x="18184" y="208684"/>
                    <a:pt x="21648" y="211282"/>
                  </a:cubicBezTo>
                  <a:cubicBezTo>
                    <a:pt x="36368" y="233795"/>
                    <a:pt x="62345" y="244186"/>
                    <a:pt x="97848" y="244186"/>
                  </a:cubicBezTo>
                  <a:cubicBezTo>
                    <a:pt x="133350" y="244186"/>
                    <a:pt x="164523" y="222539"/>
                    <a:pt x="164523" y="193098"/>
                  </a:cubicBezTo>
                  <a:cubicBezTo>
                    <a:pt x="164523" y="162791"/>
                    <a:pt x="132484" y="148936"/>
                    <a:pt x="81395" y="135082"/>
                  </a:cubicBezTo>
                  <a:cubicBezTo>
                    <a:pt x="42429" y="124691"/>
                    <a:pt x="11257" y="104775"/>
                    <a:pt x="11257" y="63211"/>
                  </a:cubicBezTo>
                  <a:cubicBezTo>
                    <a:pt x="11257" y="18184"/>
                    <a:pt x="50223" y="0"/>
                    <a:pt x="92652" y="0"/>
                  </a:cubicBezTo>
                  <a:cubicBezTo>
                    <a:pt x="127288" y="0"/>
                    <a:pt x="154132" y="11257"/>
                    <a:pt x="173182" y="36368"/>
                  </a:cubicBezTo>
                  <a:cubicBezTo>
                    <a:pt x="175779" y="38966"/>
                    <a:pt x="177511" y="43295"/>
                    <a:pt x="177511" y="46759"/>
                  </a:cubicBezTo>
                  <a:cubicBezTo>
                    <a:pt x="177511" y="52821"/>
                    <a:pt x="173182" y="58016"/>
                    <a:pt x="167120" y="58016"/>
                  </a:cubicBezTo>
                  <a:cubicBezTo>
                    <a:pt x="162791" y="58016"/>
                    <a:pt x="160193" y="56284"/>
                    <a:pt x="155864" y="53686"/>
                  </a:cubicBezTo>
                  <a:cubicBezTo>
                    <a:pt x="140277" y="31173"/>
                    <a:pt x="116898" y="23380"/>
                    <a:pt x="90055" y="23380"/>
                  </a:cubicBezTo>
                  <a:cubicBezTo>
                    <a:pt x="64077" y="23380"/>
                    <a:pt x="35502" y="31173"/>
                    <a:pt x="35502" y="64943"/>
                  </a:cubicBezTo>
                  <a:cubicBezTo>
                    <a:pt x="35502" y="95250"/>
                    <a:pt x="59748" y="108239"/>
                    <a:pt x="90920" y="117764"/>
                  </a:cubicBezTo>
                  <a:cubicBezTo>
                    <a:pt x="147205" y="134216"/>
                    <a:pt x="188768" y="150668"/>
                    <a:pt x="188768" y="193964"/>
                  </a:cubicBezTo>
                  <a:cubicBezTo>
                    <a:pt x="188768" y="237259"/>
                    <a:pt x="146339" y="267566"/>
                    <a:pt x="96116" y="267566"/>
                  </a:cubicBezTo>
                  <a:cubicBezTo>
                    <a:pt x="51955" y="267566"/>
                    <a:pt x="19916" y="250248"/>
                    <a:pt x="4330" y="226002"/>
                  </a:cubicBezTo>
                  <a:close/>
                </a:path>
              </a:pathLst>
            </a:custGeom>
            <a:grpFill/>
            <a:ln w="8653" cap="flat">
              <a:noFill/>
              <a:prstDash val="solid"/>
              <a:miter/>
            </a:ln>
          </p:spPr>
          <p:txBody>
            <a:bodyPr rtlCol="0" anchor="ctr"/>
            <a:lstStyle/>
            <a:p>
              <a:endParaRPr lang="en-US">
                <a:solidFill>
                  <a:srgbClr val="3C6269"/>
                </a:solidFill>
              </a:endParaRPr>
            </a:p>
          </p:txBody>
        </p:sp>
        <p:sp>
          <p:nvSpPr>
            <p:cNvPr id="92" name="Freeform 91">
              <a:extLst>
                <a:ext uri="{FF2B5EF4-FFF2-40B4-BE49-F238E27FC236}">
                  <a16:creationId xmlns:a16="http://schemas.microsoft.com/office/drawing/2014/main" id="{80E1C288-7280-347B-2DCE-9C897C399F27}"/>
                </a:ext>
              </a:extLst>
            </p:cNvPr>
            <p:cNvSpPr/>
            <p:nvPr/>
          </p:nvSpPr>
          <p:spPr>
            <a:xfrm>
              <a:off x="6121111" y="3832513"/>
              <a:ext cx="32038" cy="331643"/>
            </a:xfrm>
            <a:custGeom>
              <a:avLst/>
              <a:gdLst>
                <a:gd name="connsiteX0" fmla="*/ 0 w 32038"/>
                <a:gd name="connsiteY0" fmla="*/ 16452 h 331643"/>
                <a:gd name="connsiteX1" fmla="*/ 15587 w 32038"/>
                <a:gd name="connsiteY1" fmla="*/ 0 h 331643"/>
                <a:gd name="connsiteX2" fmla="*/ 32039 w 32038"/>
                <a:gd name="connsiteY2" fmla="*/ 16452 h 331643"/>
                <a:gd name="connsiteX3" fmla="*/ 15587 w 32038"/>
                <a:gd name="connsiteY3" fmla="*/ 32038 h 331643"/>
                <a:gd name="connsiteX4" fmla="*/ 0 w 32038"/>
                <a:gd name="connsiteY4" fmla="*/ 16452 h 331643"/>
                <a:gd name="connsiteX5" fmla="*/ 3464 w 32038"/>
                <a:gd name="connsiteY5" fmla="*/ 319520 h 331643"/>
                <a:gd name="connsiteX6" fmla="*/ 3464 w 32038"/>
                <a:gd name="connsiteY6" fmla="*/ 83993 h 331643"/>
                <a:gd name="connsiteX7" fmla="*/ 15587 w 32038"/>
                <a:gd name="connsiteY7" fmla="*/ 71870 h 331643"/>
                <a:gd name="connsiteX8" fmla="*/ 27709 w 32038"/>
                <a:gd name="connsiteY8" fmla="*/ 83993 h 331643"/>
                <a:gd name="connsiteX9" fmla="*/ 27709 w 32038"/>
                <a:gd name="connsiteY9" fmla="*/ 319520 h 331643"/>
                <a:gd name="connsiteX10" fmla="*/ 15587 w 32038"/>
                <a:gd name="connsiteY10" fmla="*/ 331643 h 331643"/>
                <a:gd name="connsiteX11" fmla="*/ 3464 w 32038"/>
                <a:gd name="connsiteY11" fmla="*/ 319520 h 33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38" h="331643">
                  <a:moveTo>
                    <a:pt x="0" y="16452"/>
                  </a:moveTo>
                  <a:cubicBezTo>
                    <a:pt x="0" y="6927"/>
                    <a:pt x="6927" y="0"/>
                    <a:pt x="15587" y="0"/>
                  </a:cubicBezTo>
                  <a:cubicBezTo>
                    <a:pt x="25111" y="0"/>
                    <a:pt x="32039" y="6927"/>
                    <a:pt x="32039" y="16452"/>
                  </a:cubicBezTo>
                  <a:cubicBezTo>
                    <a:pt x="32039" y="25111"/>
                    <a:pt x="25111" y="32038"/>
                    <a:pt x="15587" y="32038"/>
                  </a:cubicBezTo>
                  <a:cubicBezTo>
                    <a:pt x="6927" y="32038"/>
                    <a:pt x="0" y="25111"/>
                    <a:pt x="0" y="16452"/>
                  </a:cubicBezTo>
                  <a:close/>
                  <a:moveTo>
                    <a:pt x="3464" y="319520"/>
                  </a:moveTo>
                  <a:lnTo>
                    <a:pt x="3464" y="83993"/>
                  </a:lnTo>
                  <a:cubicBezTo>
                    <a:pt x="3464" y="77066"/>
                    <a:pt x="8659" y="71870"/>
                    <a:pt x="15587" y="71870"/>
                  </a:cubicBezTo>
                  <a:cubicBezTo>
                    <a:pt x="22514" y="71870"/>
                    <a:pt x="27709" y="77066"/>
                    <a:pt x="27709" y="83993"/>
                  </a:cubicBezTo>
                  <a:lnTo>
                    <a:pt x="27709" y="319520"/>
                  </a:lnTo>
                  <a:cubicBezTo>
                    <a:pt x="27709" y="326448"/>
                    <a:pt x="22514" y="331643"/>
                    <a:pt x="15587" y="331643"/>
                  </a:cubicBezTo>
                  <a:cubicBezTo>
                    <a:pt x="8659" y="331643"/>
                    <a:pt x="3464" y="326448"/>
                    <a:pt x="3464" y="319520"/>
                  </a:cubicBezTo>
                  <a:close/>
                </a:path>
              </a:pathLst>
            </a:custGeom>
            <a:grpFill/>
            <a:ln w="8653" cap="flat">
              <a:noFill/>
              <a:prstDash val="solid"/>
              <a:miter/>
            </a:ln>
          </p:spPr>
          <p:txBody>
            <a:bodyPr rtlCol="0" anchor="ctr"/>
            <a:lstStyle/>
            <a:p>
              <a:endParaRPr lang="en-US">
                <a:solidFill>
                  <a:srgbClr val="3C6269"/>
                </a:solidFill>
              </a:endParaRPr>
            </a:p>
          </p:txBody>
        </p:sp>
        <p:sp>
          <p:nvSpPr>
            <p:cNvPr id="93" name="Freeform 92">
              <a:extLst>
                <a:ext uri="{FF2B5EF4-FFF2-40B4-BE49-F238E27FC236}">
                  <a16:creationId xmlns:a16="http://schemas.microsoft.com/office/drawing/2014/main" id="{F6F0ADE7-6CFA-3EA4-BB23-D5DC497A2B46}"/>
                </a:ext>
              </a:extLst>
            </p:cNvPr>
            <p:cNvSpPr/>
            <p:nvPr/>
          </p:nvSpPr>
          <p:spPr>
            <a:xfrm>
              <a:off x="6227618" y="3900920"/>
              <a:ext cx="243320" cy="263236"/>
            </a:xfrm>
            <a:custGeom>
              <a:avLst/>
              <a:gdLst>
                <a:gd name="connsiteX0" fmla="*/ 243320 w 243320"/>
                <a:gd name="connsiteY0" fmla="*/ 127289 h 263236"/>
                <a:gd name="connsiteX1" fmla="*/ 243320 w 243320"/>
                <a:gd name="connsiteY1" fmla="*/ 127289 h 263236"/>
                <a:gd name="connsiteX2" fmla="*/ 243320 w 243320"/>
                <a:gd name="connsiteY2" fmla="*/ 132484 h 263236"/>
                <a:gd name="connsiteX3" fmla="*/ 243320 w 243320"/>
                <a:gd name="connsiteY3" fmla="*/ 251114 h 263236"/>
                <a:gd name="connsiteX4" fmla="*/ 231198 w 243320"/>
                <a:gd name="connsiteY4" fmla="*/ 263236 h 263236"/>
                <a:gd name="connsiteX5" fmla="*/ 219075 w 243320"/>
                <a:gd name="connsiteY5" fmla="*/ 251114 h 263236"/>
                <a:gd name="connsiteX6" fmla="*/ 219075 w 243320"/>
                <a:gd name="connsiteY6" fmla="*/ 125557 h 263236"/>
                <a:gd name="connsiteX7" fmla="*/ 123825 w 243320"/>
                <a:gd name="connsiteY7" fmla="*/ 22514 h 263236"/>
                <a:gd name="connsiteX8" fmla="*/ 24245 w 243320"/>
                <a:gd name="connsiteY8" fmla="*/ 125557 h 263236"/>
                <a:gd name="connsiteX9" fmla="*/ 24245 w 243320"/>
                <a:gd name="connsiteY9" fmla="*/ 251114 h 263236"/>
                <a:gd name="connsiteX10" fmla="*/ 12123 w 243320"/>
                <a:gd name="connsiteY10" fmla="*/ 263236 h 263236"/>
                <a:gd name="connsiteX11" fmla="*/ 0 w 243320"/>
                <a:gd name="connsiteY11" fmla="*/ 251114 h 263236"/>
                <a:gd name="connsiteX12" fmla="*/ 0 w 243320"/>
                <a:gd name="connsiteY12" fmla="*/ 12989 h 263236"/>
                <a:gd name="connsiteX13" fmla="*/ 9525 w 243320"/>
                <a:gd name="connsiteY13" fmla="*/ 1732 h 263236"/>
                <a:gd name="connsiteX14" fmla="*/ 19050 w 243320"/>
                <a:gd name="connsiteY14" fmla="*/ 13855 h 263236"/>
                <a:gd name="connsiteX15" fmla="*/ 19050 w 243320"/>
                <a:gd name="connsiteY15" fmla="*/ 68407 h 263236"/>
                <a:gd name="connsiteX16" fmla="*/ 124691 w 243320"/>
                <a:gd name="connsiteY16" fmla="*/ 0 h 263236"/>
                <a:gd name="connsiteX17" fmla="*/ 243320 w 243320"/>
                <a:gd name="connsiteY17" fmla="*/ 127289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320" h="263236">
                  <a:moveTo>
                    <a:pt x="243320" y="127289"/>
                  </a:moveTo>
                  <a:lnTo>
                    <a:pt x="243320" y="127289"/>
                  </a:lnTo>
                  <a:lnTo>
                    <a:pt x="243320" y="132484"/>
                  </a:lnTo>
                  <a:lnTo>
                    <a:pt x="243320" y="251114"/>
                  </a:lnTo>
                  <a:cubicBezTo>
                    <a:pt x="243320" y="258041"/>
                    <a:pt x="238125" y="263236"/>
                    <a:pt x="231198" y="263236"/>
                  </a:cubicBezTo>
                  <a:cubicBezTo>
                    <a:pt x="225136" y="263236"/>
                    <a:pt x="219075" y="258041"/>
                    <a:pt x="219075" y="251114"/>
                  </a:cubicBezTo>
                  <a:lnTo>
                    <a:pt x="219075" y="125557"/>
                  </a:lnTo>
                  <a:cubicBezTo>
                    <a:pt x="219075" y="69273"/>
                    <a:pt x="180109" y="22514"/>
                    <a:pt x="123825" y="22514"/>
                  </a:cubicBezTo>
                  <a:cubicBezTo>
                    <a:pt x="67541" y="22514"/>
                    <a:pt x="24245" y="68407"/>
                    <a:pt x="24245" y="125557"/>
                  </a:cubicBezTo>
                  <a:lnTo>
                    <a:pt x="24245" y="251114"/>
                  </a:lnTo>
                  <a:cubicBezTo>
                    <a:pt x="24245" y="258041"/>
                    <a:pt x="19050" y="263236"/>
                    <a:pt x="12123" y="263236"/>
                  </a:cubicBezTo>
                  <a:cubicBezTo>
                    <a:pt x="5195" y="263236"/>
                    <a:pt x="0" y="258041"/>
                    <a:pt x="0" y="251114"/>
                  </a:cubicBezTo>
                  <a:lnTo>
                    <a:pt x="0" y="12989"/>
                  </a:lnTo>
                  <a:cubicBezTo>
                    <a:pt x="0" y="6927"/>
                    <a:pt x="4330" y="1732"/>
                    <a:pt x="9525" y="1732"/>
                  </a:cubicBezTo>
                  <a:cubicBezTo>
                    <a:pt x="14720" y="1732"/>
                    <a:pt x="19050" y="5196"/>
                    <a:pt x="19050" y="13855"/>
                  </a:cubicBezTo>
                  <a:lnTo>
                    <a:pt x="19050" y="68407"/>
                  </a:lnTo>
                  <a:cubicBezTo>
                    <a:pt x="38100" y="25977"/>
                    <a:pt x="77932" y="0"/>
                    <a:pt x="124691" y="0"/>
                  </a:cubicBezTo>
                  <a:cubicBezTo>
                    <a:pt x="194830" y="0"/>
                    <a:pt x="243320" y="56284"/>
                    <a:pt x="243320" y="127289"/>
                  </a:cubicBezTo>
                  <a:close/>
                </a:path>
              </a:pathLst>
            </a:custGeom>
            <a:grpFill/>
            <a:ln w="8653" cap="flat">
              <a:noFill/>
              <a:prstDash val="solid"/>
              <a:miter/>
            </a:ln>
          </p:spPr>
          <p:txBody>
            <a:bodyPr rtlCol="0" anchor="ctr"/>
            <a:lstStyle/>
            <a:p>
              <a:endParaRPr lang="en-US">
                <a:solidFill>
                  <a:srgbClr val="3C6269"/>
                </a:solidFill>
              </a:endParaRPr>
            </a:p>
          </p:txBody>
        </p:sp>
        <p:sp>
          <p:nvSpPr>
            <p:cNvPr id="94" name="Freeform 93">
              <a:extLst>
                <a:ext uri="{FF2B5EF4-FFF2-40B4-BE49-F238E27FC236}">
                  <a16:creationId xmlns:a16="http://schemas.microsoft.com/office/drawing/2014/main" id="{ECECB810-53B1-DEF8-F4EB-0C04DB543774}"/>
                </a:ext>
              </a:extLst>
            </p:cNvPr>
            <p:cNvSpPr/>
            <p:nvPr/>
          </p:nvSpPr>
          <p:spPr>
            <a:xfrm>
              <a:off x="6530686" y="3900920"/>
              <a:ext cx="247649" cy="267565"/>
            </a:xfrm>
            <a:custGeom>
              <a:avLst/>
              <a:gdLst>
                <a:gd name="connsiteX0" fmla="*/ 247650 w 247649"/>
                <a:gd name="connsiteY0" fmla="*/ 126423 h 267565"/>
                <a:gd name="connsiteX1" fmla="*/ 237259 w 247649"/>
                <a:gd name="connsiteY1" fmla="*/ 141143 h 267565"/>
                <a:gd name="connsiteX2" fmla="*/ 24245 w 247649"/>
                <a:gd name="connsiteY2" fmla="*/ 141143 h 267565"/>
                <a:gd name="connsiteX3" fmla="*/ 129886 w 247649"/>
                <a:gd name="connsiteY3" fmla="*/ 244186 h 267565"/>
                <a:gd name="connsiteX4" fmla="*/ 204354 w 247649"/>
                <a:gd name="connsiteY4" fmla="*/ 214745 h 267565"/>
                <a:gd name="connsiteX5" fmla="*/ 222539 w 247649"/>
                <a:gd name="connsiteY5" fmla="*/ 213014 h 267565"/>
                <a:gd name="connsiteX6" fmla="*/ 220807 w 247649"/>
                <a:gd name="connsiteY6" fmla="*/ 230332 h 267565"/>
                <a:gd name="connsiteX7" fmla="*/ 129020 w 247649"/>
                <a:gd name="connsiteY7" fmla="*/ 267566 h 267565"/>
                <a:gd name="connsiteX8" fmla="*/ 0 w 247649"/>
                <a:gd name="connsiteY8" fmla="*/ 133350 h 267565"/>
                <a:gd name="connsiteX9" fmla="*/ 129020 w 247649"/>
                <a:gd name="connsiteY9" fmla="*/ 0 h 267565"/>
                <a:gd name="connsiteX10" fmla="*/ 247650 w 247649"/>
                <a:gd name="connsiteY10" fmla="*/ 126423 h 267565"/>
                <a:gd name="connsiteX11" fmla="*/ 226868 w 247649"/>
                <a:gd name="connsiteY11" fmla="*/ 119495 h 267565"/>
                <a:gd name="connsiteX12" fmla="*/ 129886 w 247649"/>
                <a:gd name="connsiteY12" fmla="*/ 23380 h 267565"/>
                <a:gd name="connsiteX13" fmla="*/ 25111 w 247649"/>
                <a:gd name="connsiteY13" fmla="*/ 119495 h 267565"/>
                <a:gd name="connsiteX14" fmla="*/ 226868 w 247649"/>
                <a:gd name="connsiteY14" fmla="*/ 119495 h 26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649" h="267565">
                  <a:moveTo>
                    <a:pt x="247650" y="126423"/>
                  </a:moveTo>
                  <a:cubicBezTo>
                    <a:pt x="247650" y="135082"/>
                    <a:pt x="244186" y="141143"/>
                    <a:pt x="237259" y="141143"/>
                  </a:cubicBezTo>
                  <a:lnTo>
                    <a:pt x="24245" y="141143"/>
                  </a:lnTo>
                  <a:cubicBezTo>
                    <a:pt x="28575" y="199159"/>
                    <a:pt x="71870" y="244186"/>
                    <a:pt x="129886" y="244186"/>
                  </a:cubicBezTo>
                  <a:cubicBezTo>
                    <a:pt x="164523" y="244186"/>
                    <a:pt x="188768" y="232930"/>
                    <a:pt x="204354" y="214745"/>
                  </a:cubicBezTo>
                  <a:cubicBezTo>
                    <a:pt x="209550" y="209550"/>
                    <a:pt x="217343" y="207818"/>
                    <a:pt x="222539" y="213014"/>
                  </a:cubicBezTo>
                  <a:cubicBezTo>
                    <a:pt x="226002" y="217343"/>
                    <a:pt x="226868" y="225136"/>
                    <a:pt x="220807" y="230332"/>
                  </a:cubicBezTo>
                  <a:cubicBezTo>
                    <a:pt x="203489" y="251980"/>
                    <a:pt x="173182" y="267566"/>
                    <a:pt x="129020" y="267566"/>
                  </a:cubicBezTo>
                  <a:cubicBezTo>
                    <a:pt x="54552" y="267566"/>
                    <a:pt x="0" y="207818"/>
                    <a:pt x="0" y="133350"/>
                  </a:cubicBezTo>
                  <a:cubicBezTo>
                    <a:pt x="0" y="59748"/>
                    <a:pt x="54552" y="0"/>
                    <a:pt x="129020" y="0"/>
                  </a:cubicBezTo>
                  <a:cubicBezTo>
                    <a:pt x="199159" y="0"/>
                    <a:pt x="247650" y="58882"/>
                    <a:pt x="247650" y="126423"/>
                  </a:cubicBezTo>
                  <a:close/>
                  <a:moveTo>
                    <a:pt x="226868" y="119495"/>
                  </a:moveTo>
                  <a:cubicBezTo>
                    <a:pt x="225136" y="68407"/>
                    <a:pt x="183573" y="23380"/>
                    <a:pt x="129886" y="23380"/>
                  </a:cubicBezTo>
                  <a:cubicBezTo>
                    <a:pt x="73602" y="23380"/>
                    <a:pt x="31173" y="64943"/>
                    <a:pt x="25111" y="119495"/>
                  </a:cubicBezTo>
                  <a:lnTo>
                    <a:pt x="226868" y="119495"/>
                  </a:lnTo>
                  <a:close/>
                </a:path>
              </a:pathLst>
            </a:custGeom>
            <a:grpFill/>
            <a:ln w="8653" cap="flat">
              <a:noFill/>
              <a:prstDash val="solid"/>
              <a:miter/>
            </a:ln>
          </p:spPr>
          <p:txBody>
            <a:bodyPr rtlCol="0" anchor="ctr"/>
            <a:lstStyle/>
            <a:p>
              <a:endParaRPr lang="en-US">
                <a:solidFill>
                  <a:srgbClr val="3C6269"/>
                </a:solidFill>
              </a:endParaRPr>
            </a:p>
          </p:txBody>
        </p:sp>
        <p:sp>
          <p:nvSpPr>
            <p:cNvPr id="95" name="Freeform 94">
              <a:extLst>
                <a:ext uri="{FF2B5EF4-FFF2-40B4-BE49-F238E27FC236}">
                  <a16:creationId xmlns:a16="http://schemas.microsoft.com/office/drawing/2014/main" id="{044DF8EF-9CCD-8FB2-99B2-B2C6BA3D319D}"/>
                </a:ext>
              </a:extLst>
            </p:cNvPr>
            <p:cNvSpPr/>
            <p:nvPr/>
          </p:nvSpPr>
          <p:spPr>
            <a:xfrm>
              <a:off x="6825095" y="3900920"/>
              <a:ext cx="188768" cy="267565"/>
            </a:xfrm>
            <a:custGeom>
              <a:avLst/>
              <a:gdLst>
                <a:gd name="connsiteX0" fmla="*/ 4330 w 188768"/>
                <a:gd name="connsiteY0" fmla="*/ 226002 h 267565"/>
                <a:gd name="connsiteX1" fmla="*/ 0 w 188768"/>
                <a:gd name="connsiteY1" fmla="*/ 216477 h 267565"/>
                <a:gd name="connsiteX2" fmla="*/ 9525 w 188768"/>
                <a:gd name="connsiteY2" fmla="*/ 206086 h 267565"/>
                <a:gd name="connsiteX3" fmla="*/ 21648 w 188768"/>
                <a:gd name="connsiteY3" fmla="*/ 211282 h 267565"/>
                <a:gd name="connsiteX4" fmla="*/ 97848 w 188768"/>
                <a:gd name="connsiteY4" fmla="*/ 244186 h 267565"/>
                <a:gd name="connsiteX5" fmla="*/ 164523 w 188768"/>
                <a:gd name="connsiteY5" fmla="*/ 193098 h 267565"/>
                <a:gd name="connsiteX6" fmla="*/ 81395 w 188768"/>
                <a:gd name="connsiteY6" fmla="*/ 135082 h 267565"/>
                <a:gd name="connsiteX7" fmla="*/ 11257 w 188768"/>
                <a:gd name="connsiteY7" fmla="*/ 63211 h 267565"/>
                <a:gd name="connsiteX8" fmla="*/ 92652 w 188768"/>
                <a:gd name="connsiteY8" fmla="*/ 0 h 267565"/>
                <a:gd name="connsiteX9" fmla="*/ 173182 w 188768"/>
                <a:gd name="connsiteY9" fmla="*/ 36368 h 267565"/>
                <a:gd name="connsiteX10" fmla="*/ 177511 w 188768"/>
                <a:gd name="connsiteY10" fmla="*/ 46759 h 267565"/>
                <a:gd name="connsiteX11" fmla="*/ 167120 w 188768"/>
                <a:gd name="connsiteY11" fmla="*/ 58016 h 267565"/>
                <a:gd name="connsiteX12" fmla="*/ 155864 w 188768"/>
                <a:gd name="connsiteY12" fmla="*/ 53686 h 267565"/>
                <a:gd name="connsiteX13" fmla="*/ 90055 w 188768"/>
                <a:gd name="connsiteY13" fmla="*/ 23380 h 267565"/>
                <a:gd name="connsiteX14" fmla="*/ 35502 w 188768"/>
                <a:gd name="connsiteY14" fmla="*/ 64943 h 267565"/>
                <a:gd name="connsiteX15" fmla="*/ 90920 w 188768"/>
                <a:gd name="connsiteY15" fmla="*/ 117764 h 267565"/>
                <a:gd name="connsiteX16" fmla="*/ 188768 w 188768"/>
                <a:gd name="connsiteY16" fmla="*/ 193964 h 267565"/>
                <a:gd name="connsiteX17" fmla="*/ 96116 w 188768"/>
                <a:gd name="connsiteY17" fmla="*/ 267566 h 267565"/>
                <a:gd name="connsiteX18" fmla="*/ 4330 w 188768"/>
                <a:gd name="connsiteY18" fmla="*/ 226002 h 26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8768" h="267565">
                  <a:moveTo>
                    <a:pt x="4330" y="226002"/>
                  </a:moveTo>
                  <a:cubicBezTo>
                    <a:pt x="866" y="221673"/>
                    <a:pt x="0" y="219075"/>
                    <a:pt x="0" y="216477"/>
                  </a:cubicBezTo>
                  <a:cubicBezTo>
                    <a:pt x="0" y="211282"/>
                    <a:pt x="4330" y="206086"/>
                    <a:pt x="9525" y="206086"/>
                  </a:cubicBezTo>
                  <a:cubicBezTo>
                    <a:pt x="14720" y="206086"/>
                    <a:pt x="18184" y="208684"/>
                    <a:pt x="21648" y="211282"/>
                  </a:cubicBezTo>
                  <a:cubicBezTo>
                    <a:pt x="36368" y="233795"/>
                    <a:pt x="62345" y="244186"/>
                    <a:pt x="97848" y="244186"/>
                  </a:cubicBezTo>
                  <a:cubicBezTo>
                    <a:pt x="133350" y="244186"/>
                    <a:pt x="164523" y="222539"/>
                    <a:pt x="164523" y="193098"/>
                  </a:cubicBezTo>
                  <a:cubicBezTo>
                    <a:pt x="164523" y="162791"/>
                    <a:pt x="132484" y="148936"/>
                    <a:pt x="81395" y="135082"/>
                  </a:cubicBezTo>
                  <a:cubicBezTo>
                    <a:pt x="42429" y="124691"/>
                    <a:pt x="11257" y="104775"/>
                    <a:pt x="11257" y="63211"/>
                  </a:cubicBezTo>
                  <a:cubicBezTo>
                    <a:pt x="11257" y="18184"/>
                    <a:pt x="50223" y="0"/>
                    <a:pt x="92652" y="0"/>
                  </a:cubicBezTo>
                  <a:cubicBezTo>
                    <a:pt x="127288" y="0"/>
                    <a:pt x="154132" y="11257"/>
                    <a:pt x="173182" y="36368"/>
                  </a:cubicBezTo>
                  <a:cubicBezTo>
                    <a:pt x="175779" y="38966"/>
                    <a:pt x="177511" y="43295"/>
                    <a:pt x="177511" y="46759"/>
                  </a:cubicBezTo>
                  <a:cubicBezTo>
                    <a:pt x="177511" y="52821"/>
                    <a:pt x="173182" y="58016"/>
                    <a:pt x="167120" y="58016"/>
                  </a:cubicBezTo>
                  <a:cubicBezTo>
                    <a:pt x="162791" y="58016"/>
                    <a:pt x="160193" y="56284"/>
                    <a:pt x="155864" y="53686"/>
                  </a:cubicBezTo>
                  <a:cubicBezTo>
                    <a:pt x="140277" y="31173"/>
                    <a:pt x="116898" y="23380"/>
                    <a:pt x="90055" y="23380"/>
                  </a:cubicBezTo>
                  <a:cubicBezTo>
                    <a:pt x="64077" y="23380"/>
                    <a:pt x="35502" y="31173"/>
                    <a:pt x="35502" y="64943"/>
                  </a:cubicBezTo>
                  <a:cubicBezTo>
                    <a:pt x="35502" y="95250"/>
                    <a:pt x="59748" y="108239"/>
                    <a:pt x="90920" y="117764"/>
                  </a:cubicBezTo>
                  <a:cubicBezTo>
                    <a:pt x="147205" y="134216"/>
                    <a:pt x="188768" y="150668"/>
                    <a:pt x="188768" y="193964"/>
                  </a:cubicBezTo>
                  <a:cubicBezTo>
                    <a:pt x="188768" y="237259"/>
                    <a:pt x="146339" y="267566"/>
                    <a:pt x="96116" y="267566"/>
                  </a:cubicBezTo>
                  <a:cubicBezTo>
                    <a:pt x="51955" y="267566"/>
                    <a:pt x="19916" y="250248"/>
                    <a:pt x="4330" y="226002"/>
                  </a:cubicBezTo>
                  <a:close/>
                </a:path>
              </a:pathLst>
            </a:custGeom>
            <a:grpFill/>
            <a:ln w="8653" cap="flat">
              <a:noFill/>
              <a:prstDash val="solid"/>
              <a:miter/>
            </a:ln>
          </p:spPr>
          <p:txBody>
            <a:bodyPr rtlCol="0" anchor="ctr"/>
            <a:lstStyle/>
            <a:p>
              <a:endParaRPr lang="en-US">
                <a:solidFill>
                  <a:srgbClr val="3C6269"/>
                </a:solidFill>
              </a:endParaRPr>
            </a:p>
          </p:txBody>
        </p:sp>
        <p:sp>
          <p:nvSpPr>
            <p:cNvPr id="96" name="Freeform 95">
              <a:extLst>
                <a:ext uri="{FF2B5EF4-FFF2-40B4-BE49-F238E27FC236}">
                  <a16:creationId xmlns:a16="http://schemas.microsoft.com/office/drawing/2014/main" id="{B7FE33F2-1300-6CD7-8EE0-D430BA3E125C}"/>
                </a:ext>
              </a:extLst>
            </p:cNvPr>
            <p:cNvSpPr/>
            <p:nvPr/>
          </p:nvSpPr>
          <p:spPr>
            <a:xfrm>
              <a:off x="7060622" y="3900920"/>
              <a:ext cx="188768" cy="267565"/>
            </a:xfrm>
            <a:custGeom>
              <a:avLst/>
              <a:gdLst>
                <a:gd name="connsiteX0" fmla="*/ 4330 w 188768"/>
                <a:gd name="connsiteY0" fmla="*/ 226002 h 267565"/>
                <a:gd name="connsiteX1" fmla="*/ 0 w 188768"/>
                <a:gd name="connsiteY1" fmla="*/ 216477 h 267565"/>
                <a:gd name="connsiteX2" fmla="*/ 9525 w 188768"/>
                <a:gd name="connsiteY2" fmla="*/ 206086 h 267565"/>
                <a:gd name="connsiteX3" fmla="*/ 21648 w 188768"/>
                <a:gd name="connsiteY3" fmla="*/ 211282 h 267565"/>
                <a:gd name="connsiteX4" fmla="*/ 97848 w 188768"/>
                <a:gd name="connsiteY4" fmla="*/ 244186 h 267565"/>
                <a:gd name="connsiteX5" fmla="*/ 164523 w 188768"/>
                <a:gd name="connsiteY5" fmla="*/ 193098 h 267565"/>
                <a:gd name="connsiteX6" fmla="*/ 81395 w 188768"/>
                <a:gd name="connsiteY6" fmla="*/ 135082 h 267565"/>
                <a:gd name="connsiteX7" fmla="*/ 11257 w 188768"/>
                <a:gd name="connsiteY7" fmla="*/ 63211 h 267565"/>
                <a:gd name="connsiteX8" fmla="*/ 92652 w 188768"/>
                <a:gd name="connsiteY8" fmla="*/ 0 h 267565"/>
                <a:gd name="connsiteX9" fmla="*/ 173182 w 188768"/>
                <a:gd name="connsiteY9" fmla="*/ 36368 h 267565"/>
                <a:gd name="connsiteX10" fmla="*/ 177511 w 188768"/>
                <a:gd name="connsiteY10" fmla="*/ 46759 h 267565"/>
                <a:gd name="connsiteX11" fmla="*/ 167121 w 188768"/>
                <a:gd name="connsiteY11" fmla="*/ 58016 h 267565"/>
                <a:gd name="connsiteX12" fmla="*/ 155864 w 188768"/>
                <a:gd name="connsiteY12" fmla="*/ 53686 h 267565"/>
                <a:gd name="connsiteX13" fmla="*/ 90055 w 188768"/>
                <a:gd name="connsiteY13" fmla="*/ 23380 h 267565"/>
                <a:gd name="connsiteX14" fmla="*/ 35502 w 188768"/>
                <a:gd name="connsiteY14" fmla="*/ 64943 h 267565"/>
                <a:gd name="connsiteX15" fmla="*/ 90920 w 188768"/>
                <a:gd name="connsiteY15" fmla="*/ 117764 h 267565"/>
                <a:gd name="connsiteX16" fmla="*/ 188768 w 188768"/>
                <a:gd name="connsiteY16" fmla="*/ 193964 h 267565"/>
                <a:gd name="connsiteX17" fmla="*/ 96116 w 188768"/>
                <a:gd name="connsiteY17" fmla="*/ 267566 h 267565"/>
                <a:gd name="connsiteX18" fmla="*/ 4330 w 188768"/>
                <a:gd name="connsiteY18" fmla="*/ 226002 h 26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8768" h="267565">
                  <a:moveTo>
                    <a:pt x="4330" y="226002"/>
                  </a:moveTo>
                  <a:cubicBezTo>
                    <a:pt x="866" y="221673"/>
                    <a:pt x="0" y="219075"/>
                    <a:pt x="0" y="216477"/>
                  </a:cubicBezTo>
                  <a:cubicBezTo>
                    <a:pt x="0" y="211282"/>
                    <a:pt x="4330" y="206086"/>
                    <a:pt x="9525" y="206086"/>
                  </a:cubicBezTo>
                  <a:cubicBezTo>
                    <a:pt x="14721" y="206086"/>
                    <a:pt x="18184" y="208684"/>
                    <a:pt x="21648" y="211282"/>
                  </a:cubicBezTo>
                  <a:cubicBezTo>
                    <a:pt x="36368" y="233795"/>
                    <a:pt x="62346" y="244186"/>
                    <a:pt x="97848" y="244186"/>
                  </a:cubicBezTo>
                  <a:cubicBezTo>
                    <a:pt x="133350" y="244186"/>
                    <a:pt x="164523" y="222539"/>
                    <a:pt x="164523" y="193098"/>
                  </a:cubicBezTo>
                  <a:cubicBezTo>
                    <a:pt x="164523" y="162791"/>
                    <a:pt x="132484" y="148936"/>
                    <a:pt x="81395" y="135082"/>
                  </a:cubicBezTo>
                  <a:cubicBezTo>
                    <a:pt x="42429" y="124691"/>
                    <a:pt x="11257" y="104775"/>
                    <a:pt x="11257" y="63211"/>
                  </a:cubicBezTo>
                  <a:cubicBezTo>
                    <a:pt x="11257" y="18184"/>
                    <a:pt x="50223" y="0"/>
                    <a:pt x="92652" y="0"/>
                  </a:cubicBezTo>
                  <a:cubicBezTo>
                    <a:pt x="127289" y="0"/>
                    <a:pt x="154132" y="11257"/>
                    <a:pt x="173182" y="36368"/>
                  </a:cubicBezTo>
                  <a:cubicBezTo>
                    <a:pt x="175780" y="38966"/>
                    <a:pt x="177511" y="43295"/>
                    <a:pt x="177511" y="46759"/>
                  </a:cubicBezTo>
                  <a:cubicBezTo>
                    <a:pt x="177511" y="52821"/>
                    <a:pt x="173182" y="58016"/>
                    <a:pt x="167121" y="58016"/>
                  </a:cubicBezTo>
                  <a:cubicBezTo>
                    <a:pt x="162791" y="58016"/>
                    <a:pt x="160193" y="56284"/>
                    <a:pt x="155864" y="53686"/>
                  </a:cubicBezTo>
                  <a:cubicBezTo>
                    <a:pt x="140277" y="31173"/>
                    <a:pt x="116898" y="23380"/>
                    <a:pt x="90055" y="23380"/>
                  </a:cubicBezTo>
                  <a:cubicBezTo>
                    <a:pt x="64077" y="23380"/>
                    <a:pt x="35502" y="31173"/>
                    <a:pt x="35502" y="64943"/>
                  </a:cubicBezTo>
                  <a:cubicBezTo>
                    <a:pt x="35502" y="95250"/>
                    <a:pt x="59748" y="108239"/>
                    <a:pt x="90920" y="117764"/>
                  </a:cubicBezTo>
                  <a:cubicBezTo>
                    <a:pt x="147205" y="134216"/>
                    <a:pt x="188768" y="150668"/>
                    <a:pt x="188768" y="193964"/>
                  </a:cubicBezTo>
                  <a:cubicBezTo>
                    <a:pt x="188768" y="237259"/>
                    <a:pt x="146339" y="267566"/>
                    <a:pt x="96116" y="267566"/>
                  </a:cubicBezTo>
                  <a:cubicBezTo>
                    <a:pt x="51955" y="267566"/>
                    <a:pt x="19916" y="250248"/>
                    <a:pt x="4330" y="226002"/>
                  </a:cubicBezTo>
                  <a:close/>
                </a:path>
              </a:pathLst>
            </a:custGeom>
            <a:grpFill/>
            <a:ln w="8653" cap="flat">
              <a:noFill/>
              <a:prstDash val="solid"/>
              <a:miter/>
            </a:ln>
          </p:spPr>
          <p:txBody>
            <a:bodyPr rtlCol="0" anchor="ctr"/>
            <a:lstStyle/>
            <a:p>
              <a:endParaRPr lang="en-US">
                <a:solidFill>
                  <a:srgbClr val="3C6269"/>
                </a:solidFill>
              </a:endParaRPr>
            </a:p>
          </p:txBody>
        </p:sp>
        <p:sp>
          <p:nvSpPr>
            <p:cNvPr id="97" name="Freeform 96">
              <a:extLst>
                <a:ext uri="{FF2B5EF4-FFF2-40B4-BE49-F238E27FC236}">
                  <a16:creationId xmlns:a16="http://schemas.microsoft.com/office/drawing/2014/main" id="{6C18387D-3088-65C7-F859-564CE56B73AD}"/>
                </a:ext>
              </a:extLst>
            </p:cNvPr>
            <p:cNvSpPr/>
            <p:nvPr/>
          </p:nvSpPr>
          <p:spPr>
            <a:xfrm>
              <a:off x="5257799" y="4390159"/>
              <a:ext cx="244302" cy="358867"/>
            </a:xfrm>
            <a:custGeom>
              <a:avLst/>
              <a:gdLst>
                <a:gd name="connsiteX0" fmla="*/ 240723 w 244302"/>
                <a:gd name="connsiteY0" fmla="*/ 355888 h 358867"/>
                <a:gd name="connsiteX1" fmla="*/ 222539 w 244302"/>
                <a:gd name="connsiteY1" fmla="*/ 353291 h 358867"/>
                <a:gd name="connsiteX2" fmla="*/ 138545 w 244302"/>
                <a:gd name="connsiteY2" fmla="*/ 235527 h 358867"/>
                <a:gd name="connsiteX3" fmla="*/ 110836 w 244302"/>
                <a:gd name="connsiteY3" fmla="*/ 238125 h 358867"/>
                <a:gd name="connsiteX4" fmla="*/ 24245 w 244302"/>
                <a:gd name="connsiteY4" fmla="*/ 238125 h 358867"/>
                <a:gd name="connsiteX5" fmla="*/ 24245 w 244302"/>
                <a:gd name="connsiteY5" fmla="*/ 346364 h 358867"/>
                <a:gd name="connsiteX6" fmla="*/ 12123 w 244302"/>
                <a:gd name="connsiteY6" fmla="*/ 358487 h 358867"/>
                <a:gd name="connsiteX7" fmla="*/ 0 w 244302"/>
                <a:gd name="connsiteY7" fmla="*/ 346364 h 358867"/>
                <a:gd name="connsiteX8" fmla="*/ 0 w 244302"/>
                <a:gd name="connsiteY8" fmla="*/ 12123 h 358867"/>
                <a:gd name="connsiteX9" fmla="*/ 12123 w 244302"/>
                <a:gd name="connsiteY9" fmla="*/ 0 h 358867"/>
                <a:gd name="connsiteX10" fmla="*/ 113434 w 244302"/>
                <a:gd name="connsiteY10" fmla="*/ 0 h 358867"/>
                <a:gd name="connsiteX11" fmla="*/ 240723 w 244302"/>
                <a:gd name="connsiteY11" fmla="*/ 122093 h 358867"/>
                <a:gd name="connsiteX12" fmla="*/ 161059 w 244302"/>
                <a:gd name="connsiteY12" fmla="*/ 228600 h 358867"/>
                <a:gd name="connsiteX13" fmla="*/ 240723 w 244302"/>
                <a:gd name="connsiteY13" fmla="*/ 337705 h 358867"/>
                <a:gd name="connsiteX14" fmla="*/ 240723 w 244302"/>
                <a:gd name="connsiteY14" fmla="*/ 355888 h 358867"/>
                <a:gd name="connsiteX15" fmla="*/ 113434 w 244302"/>
                <a:gd name="connsiteY15" fmla="*/ 214745 h 358867"/>
                <a:gd name="connsiteX16" fmla="*/ 217343 w 244302"/>
                <a:gd name="connsiteY16" fmla="*/ 122093 h 358867"/>
                <a:gd name="connsiteX17" fmla="*/ 115166 w 244302"/>
                <a:gd name="connsiteY17" fmla="*/ 22514 h 358867"/>
                <a:gd name="connsiteX18" fmla="*/ 24245 w 244302"/>
                <a:gd name="connsiteY18" fmla="*/ 22514 h 358867"/>
                <a:gd name="connsiteX19" fmla="*/ 24245 w 244302"/>
                <a:gd name="connsiteY19" fmla="*/ 214745 h 358867"/>
                <a:gd name="connsiteX20" fmla="*/ 113434 w 244302"/>
                <a:gd name="connsiteY20" fmla="*/ 214745 h 35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4302" h="358867">
                  <a:moveTo>
                    <a:pt x="240723" y="355888"/>
                  </a:moveTo>
                  <a:cubicBezTo>
                    <a:pt x="235527" y="360218"/>
                    <a:pt x="227734" y="360218"/>
                    <a:pt x="222539" y="353291"/>
                  </a:cubicBezTo>
                  <a:lnTo>
                    <a:pt x="138545" y="235527"/>
                  </a:lnTo>
                  <a:cubicBezTo>
                    <a:pt x="129886" y="237259"/>
                    <a:pt x="120361" y="238125"/>
                    <a:pt x="110836" y="238125"/>
                  </a:cubicBezTo>
                  <a:lnTo>
                    <a:pt x="24245" y="238125"/>
                  </a:lnTo>
                  <a:lnTo>
                    <a:pt x="24245" y="346364"/>
                  </a:lnTo>
                  <a:cubicBezTo>
                    <a:pt x="24245" y="352425"/>
                    <a:pt x="19050" y="358487"/>
                    <a:pt x="12123" y="358487"/>
                  </a:cubicBezTo>
                  <a:cubicBezTo>
                    <a:pt x="5196" y="358487"/>
                    <a:pt x="0" y="353291"/>
                    <a:pt x="0" y="346364"/>
                  </a:cubicBezTo>
                  <a:lnTo>
                    <a:pt x="0" y="12123"/>
                  </a:lnTo>
                  <a:cubicBezTo>
                    <a:pt x="0" y="5196"/>
                    <a:pt x="5196" y="0"/>
                    <a:pt x="12123" y="0"/>
                  </a:cubicBezTo>
                  <a:lnTo>
                    <a:pt x="113434" y="0"/>
                  </a:lnTo>
                  <a:cubicBezTo>
                    <a:pt x="183573" y="0"/>
                    <a:pt x="240723" y="52820"/>
                    <a:pt x="240723" y="122093"/>
                  </a:cubicBezTo>
                  <a:cubicBezTo>
                    <a:pt x="240723" y="179243"/>
                    <a:pt x="205220" y="213880"/>
                    <a:pt x="161059" y="228600"/>
                  </a:cubicBezTo>
                  <a:lnTo>
                    <a:pt x="240723" y="337705"/>
                  </a:lnTo>
                  <a:cubicBezTo>
                    <a:pt x="245918" y="345498"/>
                    <a:pt x="245052" y="351559"/>
                    <a:pt x="240723" y="355888"/>
                  </a:cubicBezTo>
                  <a:close/>
                  <a:moveTo>
                    <a:pt x="113434" y="214745"/>
                  </a:moveTo>
                  <a:cubicBezTo>
                    <a:pt x="175780" y="214745"/>
                    <a:pt x="217343" y="174914"/>
                    <a:pt x="217343" y="122093"/>
                  </a:cubicBezTo>
                  <a:cubicBezTo>
                    <a:pt x="217343" y="69273"/>
                    <a:pt x="175780" y="22514"/>
                    <a:pt x="115166" y="22514"/>
                  </a:cubicBezTo>
                  <a:lnTo>
                    <a:pt x="24245" y="22514"/>
                  </a:lnTo>
                  <a:lnTo>
                    <a:pt x="24245" y="214745"/>
                  </a:lnTo>
                  <a:lnTo>
                    <a:pt x="113434" y="214745"/>
                  </a:lnTo>
                  <a:close/>
                </a:path>
              </a:pathLst>
            </a:custGeom>
            <a:grpFill/>
            <a:ln w="8653" cap="flat">
              <a:noFill/>
              <a:prstDash val="solid"/>
              <a:miter/>
            </a:ln>
          </p:spPr>
          <p:txBody>
            <a:bodyPr rtlCol="0" anchor="ctr"/>
            <a:lstStyle/>
            <a:p>
              <a:endParaRPr lang="en-US">
                <a:solidFill>
                  <a:srgbClr val="3C6269"/>
                </a:solidFill>
              </a:endParaRPr>
            </a:p>
          </p:txBody>
        </p:sp>
        <p:sp>
          <p:nvSpPr>
            <p:cNvPr id="98" name="Freeform 97">
              <a:extLst>
                <a:ext uri="{FF2B5EF4-FFF2-40B4-BE49-F238E27FC236}">
                  <a16:creationId xmlns:a16="http://schemas.microsoft.com/office/drawing/2014/main" id="{88B0B85D-A952-660D-61EE-3931C9D9A266}"/>
                </a:ext>
              </a:extLst>
            </p:cNvPr>
            <p:cNvSpPr/>
            <p:nvPr/>
          </p:nvSpPr>
          <p:spPr>
            <a:xfrm>
              <a:off x="5536622" y="4484543"/>
              <a:ext cx="248516" cy="267565"/>
            </a:xfrm>
            <a:custGeom>
              <a:avLst/>
              <a:gdLst>
                <a:gd name="connsiteX0" fmla="*/ 248516 w 248516"/>
                <a:gd name="connsiteY0" fmla="*/ 126423 h 267565"/>
                <a:gd name="connsiteX1" fmla="*/ 238125 w 248516"/>
                <a:gd name="connsiteY1" fmla="*/ 141143 h 267565"/>
                <a:gd name="connsiteX2" fmla="*/ 24245 w 248516"/>
                <a:gd name="connsiteY2" fmla="*/ 141143 h 267565"/>
                <a:gd name="connsiteX3" fmla="*/ 129886 w 248516"/>
                <a:gd name="connsiteY3" fmla="*/ 244186 h 267565"/>
                <a:gd name="connsiteX4" fmla="*/ 204355 w 248516"/>
                <a:gd name="connsiteY4" fmla="*/ 214745 h 267565"/>
                <a:gd name="connsiteX5" fmla="*/ 222539 w 248516"/>
                <a:gd name="connsiteY5" fmla="*/ 213013 h 267565"/>
                <a:gd name="connsiteX6" fmla="*/ 220807 w 248516"/>
                <a:gd name="connsiteY6" fmla="*/ 230332 h 267565"/>
                <a:gd name="connsiteX7" fmla="*/ 129020 w 248516"/>
                <a:gd name="connsiteY7" fmla="*/ 267566 h 267565"/>
                <a:gd name="connsiteX8" fmla="*/ 0 w 248516"/>
                <a:gd name="connsiteY8" fmla="*/ 133350 h 267565"/>
                <a:gd name="connsiteX9" fmla="*/ 129020 w 248516"/>
                <a:gd name="connsiteY9" fmla="*/ 0 h 267565"/>
                <a:gd name="connsiteX10" fmla="*/ 248516 w 248516"/>
                <a:gd name="connsiteY10" fmla="*/ 126423 h 267565"/>
                <a:gd name="connsiteX11" fmla="*/ 226868 w 248516"/>
                <a:gd name="connsiteY11" fmla="*/ 119495 h 267565"/>
                <a:gd name="connsiteX12" fmla="*/ 129886 w 248516"/>
                <a:gd name="connsiteY12" fmla="*/ 23379 h 267565"/>
                <a:gd name="connsiteX13" fmla="*/ 25111 w 248516"/>
                <a:gd name="connsiteY13" fmla="*/ 119495 h 267565"/>
                <a:gd name="connsiteX14" fmla="*/ 226868 w 248516"/>
                <a:gd name="connsiteY14" fmla="*/ 119495 h 26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516" h="267565">
                  <a:moveTo>
                    <a:pt x="248516" y="126423"/>
                  </a:moveTo>
                  <a:cubicBezTo>
                    <a:pt x="248516" y="135082"/>
                    <a:pt x="245052" y="141143"/>
                    <a:pt x="238125" y="141143"/>
                  </a:cubicBezTo>
                  <a:lnTo>
                    <a:pt x="24245" y="141143"/>
                  </a:lnTo>
                  <a:cubicBezTo>
                    <a:pt x="28575" y="199159"/>
                    <a:pt x="71870" y="244186"/>
                    <a:pt x="129886" y="244186"/>
                  </a:cubicBezTo>
                  <a:cubicBezTo>
                    <a:pt x="164523" y="244186"/>
                    <a:pt x="188768" y="232929"/>
                    <a:pt x="204355" y="214745"/>
                  </a:cubicBezTo>
                  <a:cubicBezTo>
                    <a:pt x="209550" y="209550"/>
                    <a:pt x="217343" y="207818"/>
                    <a:pt x="222539" y="213013"/>
                  </a:cubicBezTo>
                  <a:cubicBezTo>
                    <a:pt x="226002" y="217343"/>
                    <a:pt x="226868" y="225136"/>
                    <a:pt x="220807" y="230332"/>
                  </a:cubicBezTo>
                  <a:cubicBezTo>
                    <a:pt x="203489" y="251979"/>
                    <a:pt x="173182" y="267566"/>
                    <a:pt x="129020" y="267566"/>
                  </a:cubicBezTo>
                  <a:cubicBezTo>
                    <a:pt x="54552" y="267566"/>
                    <a:pt x="0" y="207818"/>
                    <a:pt x="0" y="133350"/>
                  </a:cubicBezTo>
                  <a:cubicBezTo>
                    <a:pt x="0" y="59747"/>
                    <a:pt x="54552" y="0"/>
                    <a:pt x="129020" y="0"/>
                  </a:cubicBezTo>
                  <a:cubicBezTo>
                    <a:pt x="199159" y="0"/>
                    <a:pt x="248516" y="59747"/>
                    <a:pt x="248516" y="126423"/>
                  </a:cubicBezTo>
                  <a:close/>
                  <a:moveTo>
                    <a:pt x="226868" y="119495"/>
                  </a:moveTo>
                  <a:cubicBezTo>
                    <a:pt x="225136" y="68407"/>
                    <a:pt x="183573" y="23379"/>
                    <a:pt x="129886" y="23379"/>
                  </a:cubicBezTo>
                  <a:cubicBezTo>
                    <a:pt x="73602" y="23379"/>
                    <a:pt x="31173" y="64943"/>
                    <a:pt x="25111" y="119495"/>
                  </a:cubicBezTo>
                  <a:lnTo>
                    <a:pt x="226868" y="119495"/>
                  </a:lnTo>
                  <a:close/>
                </a:path>
              </a:pathLst>
            </a:custGeom>
            <a:grpFill/>
            <a:ln w="8653" cap="flat">
              <a:noFill/>
              <a:prstDash val="solid"/>
              <a:miter/>
            </a:ln>
          </p:spPr>
          <p:txBody>
            <a:bodyPr rtlCol="0" anchor="ctr"/>
            <a:lstStyle/>
            <a:p>
              <a:endParaRPr lang="en-US">
                <a:solidFill>
                  <a:srgbClr val="3C6269"/>
                </a:solidFill>
              </a:endParaRPr>
            </a:p>
          </p:txBody>
        </p:sp>
        <p:sp>
          <p:nvSpPr>
            <p:cNvPr id="99" name="Freeform 98">
              <a:extLst>
                <a:ext uri="{FF2B5EF4-FFF2-40B4-BE49-F238E27FC236}">
                  <a16:creationId xmlns:a16="http://schemas.microsoft.com/office/drawing/2014/main" id="{CF63716E-6574-4655-63E2-785E0DA3C41D}"/>
                </a:ext>
              </a:extLst>
            </p:cNvPr>
            <p:cNvSpPr/>
            <p:nvPr/>
          </p:nvSpPr>
          <p:spPr>
            <a:xfrm>
              <a:off x="5803003" y="4488740"/>
              <a:ext cx="243522" cy="259905"/>
            </a:xfrm>
            <a:custGeom>
              <a:avLst/>
              <a:gdLst>
                <a:gd name="connsiteX0" fmla="*/ 105960 w 243522"/>
                <a:gd name="connsiteY0" fmla="*/ 247782 h 259905"/>
                <a:gd name="connsiteX1" fmla="*/ 1185 w 243522"/>
                <a:gd name="connsiteY1" fmla="*/ 16585 h 259905"/>
                <a:gd name="connsiteX2" fmla="*/ 11576 w 243522"/>
                <a:gd name="connsiteY2" fmla="*/ 133 h 259905"/>
                <a:gd name="connsiteX3" fmla="*/ 23698 w 243522"/>
                <a:gd name="connsiteY3" fmla="*/ 7926 h 259905"/>
                <a:gd name="connsiteX4" fmla="*/ 121546 w 243522"/>
                <a:gd name="connsiteY4" fmla="*/ 227867 h 259905"/>
                <a:gd name="connsiteX5" fmla="*/ 220260 w 243522"/>
                <a:gd name="connsiteY5" fmla="*/ 7926 h 259905"/>
                <a:gd name="connsiteX6" fmla="*/ 232383 w 243522"/>
                <a:gd name="connsiteY6" fmla="*/ 133 h 259905"/>
                <a:gd name="connsiteX7" fmla="*/ 242774 w 243522"/>
                <a:gd name="connsiteY7" fmla="*/ 16585 h 259905"/>
                <a:gd name="connsiteX8" fmla="*/ 136267 w 243522"/>
                <a:gd name="connsiteY8" fmla="*/ 247782 h 259905"/>
                <a:gd name="connsiteX9" fmla="*/ 121546 w 243522"/>
                <a:gd name="connsiteY9" fmla="*/ 259905 h 259905"/>
                <a:gd name="connsiteX10" fmla="*/ 105960 w 243522"/>
                <a:gd name="connsiteY10" fmla="*/ 247782 h 25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522" h="259905">
                  <a:moveTo>
                    <a:pt x="105960" y="247782"/>
                  </a:moveTo>
                  <a:lnTo>
                    <a:pt x="1185" y="16585"/>
                  </a:lnTo>
                  <a:cubicBezTo>
                    <a:pt x="-2279" y="9657"/>
                    <a:pt x="2051" y="133"/>
                    <a:pt x="11576" y="133"/>
                  </a:cubicBezTo>
                  <a:cubicBezTo>
                    <a:pt x="16771" y="-734"/>
                    <a:pt x="21101" y="2730"/>
                    <a:pt x="23698" y="7926"/>
                  </a:cubicBezTo>
                  <a:lnTo>
                    <a:pt x="121546" y="227867"/>
                  </a:lnTo>
                  <a:lnTo>
                    <a:pt x="220260" y="7926"/>
                  </a:lnTo>
                  <a:cubicBezTo>
                    <a:pt x="221992" y="2730"/>
                    <a:pt x="227187" y="-734"/>
                    <a:pt x="232383" y="133"/>
                  </a:cubicBezTo>
                  <a:cubicBezTo>
                    <a:pt x="241042" y="133"/>
                    <a:pt x="245371" y="8792"/>
                    <a:pt x="242774" y="16585"/>
                  </a:cubicBezTo>
                  <a:lnTo>
                    <a:pt x="136267" y="247782"/>
                  </a:lnTo>
                  <a:cubicBezTo>
                    <a:pt x="132803" y="254710"/>
                    <a:pt x="127608" y="259905"/>
                    <a:pt x="121546" y="259905"/>
                  </a:cubicBezTo>
                  <a:cubicBezTo>
                    <a:pt x="115485" y="259905"/>
                    <a:pt x="109423" y="254710"/>
                    <a:pt x="105960" y="247782"/>
                  </a:cubicBezTo>
                  <a:close/>
                </a:path>
              </a:pathLst>
            </a:custGeom>
            <a:grpFill/>
            <a:ln w="8653" cap="flat">
              <a:noFill/>
              <a:prstDash val="solid"/>
              <a:miter/>
            </a:ln>
          </p:spPr>
          <p:txBody>
            <a:bodyPr rtlCol="0" anchor="ctr"/>
            <a:lstStyle/>
            <a:p>
              <a:endParaRPr lang="en-US">
                <a:solidFill>
                  <a:srgbClr val="3C6269"/>
                </a:solidFill>
              </a:endParaRPr>
            </a:p>
          </p:txBody>
        </p:sp>
        <p:sp>
          <p:nvSpPr>
            <p:cNvPr id="100" name="Freeform 99">
              <a:extLst>
                <a:ext uri="{FF2B5EF4-FFF2-40B4-BE49-F238E27FC236}">
                  <a16:creationId xmlns:a16="http://schemas.microsoft.com/office/drawing/2014/main" id="{B9BFB68B-5BC8-6317-94D1-E90BD6F7547A}"/>
                </a:ext>
              </a:extLst>
            </p:cNvPr>
            <p:cNvSpPr/>
            <p:nvPr/>
          </p:nvSpPr>
          <p:spPr>
            <a:xfrm>
              <a:off x="6087340" y="4416136"/>
              <a:ext cx="32038" cy="331643"/>
            </a:xfrm>
            <a:custGeom>
              <a:avLst/>
              <a:gdLst>
                <a:gd name="connsiteX0" fmla="*/ 0 w 32038"/>
                <a:gd name="connsiteY0" fmla="*/ 16452 h 331643"/>
                <a:gd name="connsiteX1" fmla="*/ 15586 w 32038"/>
                <a:gd name="connsiteY1" fmla="*/ 0 h 331643"/>
                <a:gd name="connsiteX2" fmla="*/ 32039 w 32038"/>
                <a:gd name="connsiteY2" fmla="*/ 16452 h 331643"/>
                <a:gd name="connsiteX3" fmla="*/ 15586 w 32038"/>
                <a:gd name="connsiteY3" fmla="*/ 32039 h 331643"/>
                <a:gd name="connsiteX4" fmla="*/ 0 w 32038"/>
                <a:gd name="connsiteY4" fmla="*/ 16452 h 331643"/>
                <a:gd name="connsiteX5" fmla="*/ 3464 w 32038"/>
                <a:gd name="connsiteY5" fmla="*/ 319521 h 331643"/>
                <a:gd name="connsiteX6" fmla="*/ 3464 w 32038"/>
                <a:gd name="connsiteY6" fmla="*/ 83993 h 331643"/>
                <a:gd name="connsiteX7" fmla="*/ 15586 w 32038"/>
                <a:gd name="connsiteY7" fmla="*/ 71870 h 331643"/>
                <a:gd name="connsiteX8" fmla="*/ 27709 w 32038"/>
                <a:gd name="connsiteY8" fmla="*/ 83993 h 331643"/>
                <a:gd name="connsiteX9" fmla="*/ 27709 w 32038"/>
                <a:gd name="connsiteY9" fmla="*/ 319521 h 331643"/>
                <a:gd name="connsiteX10" fmla="*/ 15586 w 32038"/>
                <a:gd name="connsiteY10" fmla="*/ 331643 h 331643"/>
                <a:gd name="connsiteX11" fmla="*/ 3464 w 32038"/>
                <a:gd name="connsiteY11" fmla="*/ 319521 h 33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38" h="331643">
                  <a:moveTo>
                    <a:pt x="0" y="16452"/>
                  </a:moveTo>
                  <a:cubicBezTo>
                    <a:pt x="0" y="6927"/>
                    <a:pt x="6927" y="0"/>
                    <a:pt x="15586" y="0"/>
                  </a:cubicBezTo>
                  <a:cubicBezTo>
                    <a:pt x="25111" y="0"/>
                    <a:pt x="32039" y="6927"/>
                    <a:pt x="32039" y="16452"/>
                  </a:cubicBezTo>
                  <a:cubicBezTo>
                    <a:pt x="32039" y="25112"/>
                    <a:pt x="25111" y="32039"/>
                    <a:pt x="15586" y="32039"/>
                  </a:cubicBezTo>
                  <a:cubicBezTo>
                    <a:pt x="6061" y="32039"/>
                    <a:pt x="0" y="25112"/>
                    <a:pt x="0" y="16452"/>
                  </a:cubicBezTo>
                  <a:close/>
                  <a:moveTo>
                    <a:pt x="3464" y="319521"/>
                  </a:moveTo>
                  <a:lnTo>
                    <a:pt x="3464" y="83993"/>
                  </a:lnTo>
                  <a:cubicBezTo>
                    <a:pt x="3464" y="77066"/>
                    <a:pt x="8659" y="71870"/>
                    <a:pt x="15586" y="71870"/>
                  </a:cubicBezTo>
                  <a:cubicBezTo>
                    <a:pt x="22514" y="71870"/>
                    <a:pt x="27709" y="77066"/>
                    <a:pt x="27709" y="83993"/>
                  </a:cubicBezTo>
                  <a:lnTo>
                    <a:pt x="27709" y="319521"/>
                  </a:lnTo>
                  <a:cubicBezTo>
                    <a:pt x="27709" y="326448"/>
                    <a:pt x="22514" y="331643"/>
                    <a:pt x="15586" y="331643"/>
                  </a:cubicBezTo>
                  <a:cubicBezTo>
                    <a:pt x="8659" y="331643"/>
                    <a:pt x="3464" y="326448"/>
                    <a:pt x="3464" y="319521"/>
                  </a:cubicBezTo>
                  <a:close/>
                </a:path>
              </a:pathLst>
            </a:custGeom>
            <a:grpFill/>
            <a:ln w="8653" cap="flat">
              <a:noFill/>
              <a:prstDash val="solid"/>
              <a:miter/>
            </a:ln>
          </p:spPr>
          <p:txBody>
            <a:bodyPr rtlCol="0" anchor="ctr"/>
            <a:lstStyle/>
            <a:p>
              <a:endParaRPr lang="en-US">
                <a:solidFill>
                  <a:srgbClr val="3C6269"/>
                </a:solidFill>
              </a:endParaRPr>
            </a:p>
          </p:txBody>
        </p:sp>
        <p:sp>
          <p:nvSpPr>
            <p:cNvPr id="101" name="Freeform 100">
              <a:extLst>
                <a:ext uri="{FF2B5EF4-FFF2-40B4-BE49-F238E27FC236}">
                  <a16:creationId xmlns:a16="http://schemas.microsoft.com/office/drawing/2014/main" id="{B6B65D2A-67B4-9448-0BA1-5D72420602FD}"/>
                </a:ext>
              </a:extLst>
            </p:cNvPr>
            <p:cNvSpPr/>
            <p:nvPr/>
          </p:nvSpPr>
          <p:spPr>
            <a:xfrm>
              <a:off x="6178261" y="4484543"/>
              <a:ext cx="247650" cy="267565"/>
            </a:xfrm>
            <a:custGeom>
              <a:avLst/>
              <a:gdLst>
                <a:gd name="connsiteX0" fmla="*/ 247650 w 247650"/>
                <a:gd name="connsiteY0" fmla="*/ 126423 h 267565"/>
                <a:gd name="connsiteX1" fmla="*/ 237259 w 247650"/>
                <a:gd name="connsiteY1" fmla="*/ 141143 h 267565"/>
                <a:gd name="connsiteX2" fmla="*/ 24245 w 247650"/>
                <a:gd name="connsiteY2" fmla="*/ 141143 h 267565"/>
                <a:gd name="connsiteX3" fmla="*/ 129886 w 247650"/>
                <a:gd name="connsiteY3" fmla="*/ 244186 h 267565"/>
                <a:gd name="connsiteX4" fmla="*/ 204355 w 247650"/>
                <a:gd name="connsiteY4" fmla="*/ 214745 h 267565"/>
                <a:gd name="connsiteX5" fmla="*/ 222539 w 247650"/>
                <a:gd name="connsiteY5" fmla="*/ 213013 h 267565"/>
                <a:gd name="connsiteX6" fmla="*/ 220807 w 247650"/>
                <a:gd name="connsiteY6" fmla="*/ 230332 h 267565"/>
                <a:gd name="connsiteX7" fmla="*/ 129020 w 247650"/>
                <a:gd name="connsiteY7" fmla="*/ 267566 h 267565"/>
                <a:gd name="connsiteX8" fmla="*/ 0 w 247650"/>
                <a:gd name="connsiteY8" fmla="*/ 133350 h 267565"/>
                <a:gd name="connsiteX9" fmla="*/ 129020 w 247650"/>
                <a:gd name="connsiteY9" fmla="*/ 0 h 267565"/>
                <a:gd name="connsiteX10" fmla="*/ 247650 w 247650"/>
                <a:gd name="connsiteY10" fmla="*/ 126423 h 267565"/>
                <a:gd name="connsiteX11" fmla="*/ 226002 w 247650"/>
                <a:gd name="connsiteY11" fmla="*/ 119495 h 267565"/>
                <a:gd name="connsiteX12" fmla="*/ 129020 w 247650"/>
                <a:gd name="connsiteY12" fmla="*/ 23379 h 267565"/>
                <a:gd name="connsiteX13" fmla="*/ 24245 w 247650"/>
                <a:gd name="connsiteY13" fmla="*/ 119495 h 267565"/>
                <a:gd name="connsiteX14" fmla="*/ 226002 w 247650"/>
                <a:gd name="connsiteY14" fmla="*/ 119495 h 26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650" h="267565">
                  <a:moveTo>
                    <a:pt x="247650" y="126423"/>
                  </a:moveTo>
                  <a:cubicBezTo>
                    <a:pt x="247650" y="135082"/>
                    <a:pt x="244186" y="141143"/>
                    <a:pt x="237259" y="141143"/>
                  </a:cubicBezTo>
                  <a:lnTo>
                    <a:pt x="24245" y="141143"/>
                  </a:lnTo>
                  <a:cubicBezTo>
                    <a:pt x="28575" y="199159"/>
                    <a:pt x="71870" y="244186"/>
                    <a:pt x="129886" y="244186"/>
                  </a:cubicBezTo>
                  <a:cubicBezTo>
                    <a:pt x="164523" y="244186"/>
                    <a:pt x="188768" y="232929"/>
                    <a:pt x="204355" y="214745"/>
                  </a:cubicBezTo>
                  <a:cubicBezTo>
                    <a:pt x="209550" y="209550"/>
                    <a:pt x="217343" y="207818"/>
                    <a:pt x="222539" y="213013"/>
                  </a:cubicBezTo>
                  <a:cubicBezTo>
                    <a:pt x="226002" y="217343"/>
                    <a:pt x="226868" y="225136"/>
                    <a:pt x="220807" y="230332"/>
                  </a:cubicBezTo>
                  <a:cubicBezTo>
                    <a:pt x="203489" y="251979"/>
                    <a:pt x="173182" y="267566"/>
                    <a:pt x="129020" y="267566"/>
                  </a:cubicBezTo>
                  <a:cubicBezTo>
                    <a:pt x="54552" y="267566"/>
                    <a:pt x="0" y="207818"/>
                    <a:pt x="0" y="133350"/>
                  </a:cubicBezTo>
                  <a:cubicBezTo>
                    <a:pt x="0" y="59747"/>
                    <a:pt x="54552" y="0"/>
                    <a:pt x="129020" y="0"/>
                  </a:cubicBezTo>
                  <a:cubicBezTo>
                    <a:pt x="199159" y="0"/>
                    <a:pt x="247650" y="59747"/>
                    <a:pt x="247650" y="126423"/>
                  </a:cubicBezTo>
                  <a:close/>
                  <a:moveTo>
                    <a:pt x="226002" y="119495"/>
                  </a:moveTo>
                  <a:cubicBezTo>
                    <a:pt x="224270" y="68407"/>
                    <a:pt x="182707" y="23379"/>
                    <a:pt x="129020" y="23379"/>
                  </a:cubicBezTo>
                  <a:cubicBezTo>
                    <a:pt x="72736" y="23379"/>
                    <a:pt x="30307" y="64943"/>
                    <a:pt x="24245" y="119495"/>
                  </a:cubicBezTo>
                  <a:lnTo>
                    <a:pt x="226002" y="119495"/>
                  </a:lnTo>
                  <a:close/>
                </a:path>
              </a:pathLst>
            </a:custGeom>
            <a:grpFill/>
            <a:ln w="8653" cap="flat">
              <a:noFill/>
              <a:prstDash val="solid"/>
              <a:miter/>
            </a:ln>
          </p:spPr>
          <p:txBody>
            <a:bodyPr rtlCol="0" anchor="ctr"/>
            <a:lstStyle/>
            <a:p>
              <a:endParaRPr lang="en-US">
                <a:solidFill>
                  <a:srgbClr val="3C6269"/>
                </a:solidFill>
              </a:endParaRPr>
            </a:p>
          </p:txBody>
        </p:sp>
        <p:sp>
          <p:nvSpPr>
            <p:cNvPr id="102" name="Freeform 101">
              <a:extLst>
                <a:ext uri="{FF2B5EF4-FFF2-40B4-BE49-F238E27FC236}">
                  <a16:creationId xmlns:a16="http://schemas.microsoft.com/office/drawing/2014/main" id="{243E277D-A3D0-B0DF-F837-0242EF410A15}"/>
                </a:ext>
              </a:extLst>
            </p:cNvPr>
            <p:cNvSpPr/>
            <p:nvPr/>
          </p:nvSpPr>
          <p:spPr>
            <a:xfrm>
              <a:off x="6443346" y="4488006"/>
              <a:ext cx="359317" cy="259772"/>
            </a:xfrm>
            <a:custGeom>
              <a:avLst/>
              <a:gdLst>
                <a:gd name="connsiteX0" fmla="*/ 94267 w 359317"/>
                <a:gd name="connsiteY0" fmla="*/ 250248 h 259772"/>
                <a:gd name="connsiteX1" fmla="*/ 749 w 359317"/>
                <a:gd name="connsiteY1" fmla="*/ 18184 h 259772"/>
                <a:gd name="connsiteX2" fmla="*/ 11140 w 359317"/>
                <a:gd name="connsiteY2" fmla="*/ 866 h 259772"/>
                <a:gd name="connsiteX3" fmla="*/ 23262 w 359317"/>
                <a:gd name="connsiteY3" fmla="*/ 9525 h 259772"/>
                <a:gd name="connsiteX4" fmla="*/ 108987 w 359317"/>
                <a:gd name="connsiteY4" fmla="*/ 228600 h 259772"/>
                <a:gd name="connsiteX5" fmla="*/ 192980 w 359317"/>
                <a:gd name="connsiteY5" fmla="*/ 9525 h 259772"/>
                <a:gd name="connsiteX6" fmla="*/ 205103 w 359317"/>
                <a:gd name="connsiteY6" fmla="*/ 866 h 259772"/>
                <a:gd name="connsiteX7" fmla="*/ 213762 w 359317"/>
                <a:gd name="connsiteY7" fmla="*/ 15586 h 259772"/>
                <a:gd name="connsiteX8" fmla="*/ 189517 w 359317"/>
                <a:gd name="connsiteY8" fmla="*/ 79664 h 259772"/>
                <a:gd name="connsiteX9" fmla="*/ 249265 w 359317"/>
                <a:gd name="connsiteY9" fmla="*/ 228600 h 259772"/>
                <a:gd name="connsiteX10" fmla="*/ 336721 w 359317"/>
                <a:gd name="connsiteY10" fmla="*/ 8659 h 259772"/>
                <a:gd name="connsiteX11" fmla="*/ 348844 w 359317"/>
                <a:gd name="connsiteY11" fmla="*/ 0 h 259772"/>
                <a:gd name="connsiteX12" fmla="*/ 358369 w 359317"/>
                <a:gd name="connsiteY12" fmla="*/ 17318 h 259772"/>
                <a:gd name="connsiteX13" fmla="*/ 264851 w 359317"/>
                <a:gd name="connsiteY13" fmla="*/ 250248 h 259772"/>
                <a:gd name="connsiteX14" fmla="*/ 252728 w 359317"/>
                <a:gd name="connsiteY14" fmla="*/ 259773 h 259772"/>
                <a:gd name="connsiteX15" fmla="*/ 239740 w 359317"/>
                <a:gd name="connsiteY15" fmla="*/ 248516 h 259772"/>
                <a:gd name="connsiteX16" fmla="*/ 179992 w 359317"/>
                <a:gd name="connsiteY16" fmla="*/ 101311 h 259772"/>
                <a:gd name="connsiteX17" fmla="*/ 121110 w 359317"/>
                <a:gd name="connsiteY17" fmla="*/ 248516 h 259772"/>
                <a:gd name="connsiteX18" fmla="*/ 108121 w 359317"/>
                <a:gd name="connsiteY18" fmla="*/ 259773 h 259772"/>
                <a:gd name="connsiteX19" fmla="*/ 94267 w 359317"/>
                <a:gd name="connsiteY19" fmla="*/ 250248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9317" h="259772">
                  <a:moveTo>
                    <a:pt x="94267" y="250248"/>
                  </a:moveTo>
                  <a:lnTo>
                    <a:pt x="749" y="18184"/>
                  </a:lnTo>
                  <a:cubicBezTo>
                    <a:pt x="-1849" y="11257"/>
                    <a:pt x="2480" y="866"/>
                    <a:pt x="11140" y="866"/>
                  </a:cubicBezTo>
                  <a:cubicBezTo>
                    <a:pt x="18067" y="0"/>
                    <a:pt x="21531" y="5196"/>
                    <a:pt x="23262" y="9525"/>
                  </a:cubicBezTo>
                  <a:lnTo>
                    <a:pt x="108987" y="228600"/>
                  </a:lnTo>
                  <a:lnTo>
                    <a:pt x="192980" y="9525"/>
                  </a:lnTo>
                  <a:cubicBezTo>
                    <a:pt x="194712" y="4330"/>
                    <a:pt x="198176" y="866"/>
                    <a:pt x="205103" y="866"/>
                  </a:cubicBezTo>
                  <a:cubicBezTo>
                    <a:pt x="213762" y="866"/>
                    <a:pt x="216360" y="7793"/>
                    <a:pt x="213762" y="15586"/>
                  </a:cubicBezTo>
                  <a:lnTo>
                    <a:pt x="189517" y="79664"/>
                  </a:lnTo>
                  <a:lnTo>
                    <a:pt x="249265" y="228600"/>
                  </a:lnTo>
                  <a:lnTo>
                    <a:pt x="336721" y="8659"/>
                  </a:lnTo>
                  <a:cubicBezTo>
                    <a:pt x="339319" y="2598"/>
                    <a:pt x="343649" y="0"/>
                    <a:pt x="348844" y="0"/>
                  </a:cubicBezTo>
                  <a:cubicBezTo>
                    <a:pt x="358369" y="866"/>
                    <a:pt x="360967" y="9525"/>
                    <a:pt x="358369" y="17318"/>
                  </a:cubicBezTo>
                  <a:lnTo>
                    <a:pt x="264851" y="250248"/>
                  </a:lnTo>
                  <a:cubicBezTo>
                    <a:pt x="262253" y="256309"/>
                    <a:pt x="260522" y="259773"/>
                    <a:pt x="252728" y="259773"/>
                  </a:cubicBezTo>
                  <a:cubicBezTo>
                    <a:pt x="246667" y="259773"/>
                    <a:pt x="242337" y="256309"/>
                    <a:pt x="239740" y="248516"/>
                  </a:cubicBezTo>
                  <a:lnTo>
                    <a:pt x="179992" y="101311"/>
                  </a:lnTo>
                  <a:lnTo>
                    <a:pt x="121110" y="248516"/>
                  </a:lnTo>
                  <a:cubicBezTo>
                    <a:pt x="118512" y="255443"/>
                    <a:pt x="114183" y="259773"/>
                    <a:pt x="108121" y="259773"/>
                  </a:cubicBezTo>
                  <a:cubicBezTo>
                    <a:pt x="102926" y="259773"/>
                    <a:pt x="97730" y="257175"/>
                    <a:pt x="94267" y="250248"/>
                  </a:cubicBezTo>
                  <a:close/>
                </a:path>
              </a:pathLst>
            </a:custGeom>
            <a:grpFill/>
            <a:ln w="8653" cap="flat">
              <a:noFill/>
              <a:prstDash val="solid"/>
              <a:miter/>
            </a:ln>
          </p:spPr>
          <p:txBody>
            <a:bodyPr rtlCol="0" anchor="ctr"/>
            <a:lstStyle/>
            <a:p>
              <a:endParaRPr lang="en-US">
                <a:solidFill>
                  <a:srgbClr val="3C6269"/>
                </a:solidFill>
              </a:endParaRPr>
            </a:p>
          </p:txBody>
        </p:sp>
      </p:grpSp>
      <p:sp>
        <p:nvSpPr>
          <p:cNvPr id="2" name="TextBox 1">
            <a:extLst>
              <a:ext uri="{FF2B5EF4-FFF2-40B4-BE49-F238E27FC236}">
                <a16:creationId xmlns:a16="http://schemas.microsoft.com/office/drawing/2014/main" id="{4616E56F-8A15-A304-9403-A054626F61FD}"/>
              </a:ext>
            </a:extLst>
          </p:cNvPr>
          <p:cNvSpPr txBox="1"/>
          <p:nvPr/>
        </p:nvSpPr>
        <p:spPr>
          <a:xfrm>
            <a:off x="424865" y="4765226"/>
            <a:ext cx="11283431" cy="707886"/>
          </a:xfrm>
          <a:prstGeom prst="rect">
            <a:avLst/>
          </a:prstGeom>
          <a:noFill/>
          <a:effectLst/>
        </p:spPr>
        <p:txBody>
          <a:bodyPr wrap="square" rtlCol="0">
            <a:spAutoFit/>
          </a:bodyPr>
          <a:lstStyle/>
          <a:p>
            <a:r>
              <a:rPr lang="en-US" sz="4000" i="0" u="none" strike="noStrike" dirty="0">
                <a:solidFill>
                  <a:srgbClr val="316C7D"/>
                </a:solidFill>
                <a:effectLst/>
                <a:latin typeface="Century Gothic" panose="020B0502020202020204" pitchFamily="34" charset="0"/>
              </a:rPr>
              <a:t>Your Company Name</a:t>
            </a:r>
            <a:endParaRPr lang="en-US" sz="4000" dirty="0">
              <a:solidFill>
                <a:srgbClr val="316C7D"/>
              </a:solidFill>
              <a:latin typeface="Century Gothic" panose="020B0502020202020204" pitchFamily="34" charset="0"/>
            </a:endParaRPr>
          </a:p>
        </p:txBody>
      </p:sp>
      <p:sp>
        <p:nvSpPr>
          <p:cNvPr id="3" name="TextBox 2">
            <a:extLst>
              <a:ext uri="{FF2B5EF4-FFF2-40B4-BE49-F238E27FC236}">
                <a16:creationId xmlns:a16="http://schemas.microsoft.com/office/drawing/2014/main" id="{18812A44-6341-B3AA-1B51-8E8C2017C387}"/>
              </a:ext>
            </a:extLst>
          </p:cNvPr>
          <p:cNvSpPr txBox="1"/>
          <p:nvPr/>
        </p:nvSpPr>
        <p:spPr>
          <a:xfrm>
            <a:off x="412480" y="5674626"/>
            <a:ext cx="2760581" cy="523220"/>
          </a:xfrm>
          <a:prstGeom prst="rect">
            <a:avLst/>
          </a:prstGeom>
          <a:noFill/>
          <a:effectLst/>
        </p:spPr>
        <p:txBody>
          <a:bodyPr wrap="square" rtlCol="0">
            <a:spAutoFit/>
          </a:bodyPr>
          <a:lstStyle/>
          <a:p>
            <a:r>
              <a:rPr lang="en-US" sz="2800" i="0" u="none" strike="noStrike" dirty="0">
                <a:solidFill>
                  <a:srgbClr val="648895"/>
                </a:solidFill>
                <a:effectLst/>
                <a:latin typeface="Century Gothic" panose="020B0502020202020204" pitchFamily="34" charset="0"/>
              </a:rPr>
              <a:t>00/00/0000</a:t>
            </a:r>
            <a:endParaRPr lang="en-US" sz="2800" dirty="0">
              <a:solidFill>
                <a:srgbClr val="648895"/>
              </a:solidFill>
              <a:latin typeface="Century Gothic" panose="020B0502020202020204" pitchFamily="34" charset="0"/>
            </a:endParaRPr>
          </a:p>
        </p:txBody>
      </p:sp>
      <p:grpSp>
        <p:nvGrpSpPr>
          <p:cNvPr id="12" name="Graphic 103">
            <a:extLst>
              <a:ext uri="{FF2B5EF4-FFF2-40B4-BE49-F238E27FC236}">
                <a16:creationId xmlns:a16="http://schemas.microsoft.com/office/drawing/2014/main" id="{99670019-18F1-2D77-3B13-94B0D0C17788}"/>
              </a:ext>
            </a:extLst>
          </p:cNvPr>
          <p:cNvGrpSpPr/>
          <p:nvPr/>
        </p:nvGrpSpPr>
        <p:grpSpPr>
          <a:xfrm>
            <a:off x="10087834" y="6017741"/>
            <a:ext cx="1830753" cy="688449"/>
            <a:chOff x="4664749" y="2924175"/>
            <a:chExt cx="2897433" cy="1089571"/>
          </a:xfrm>
          <a:gradFill>
            <a:gsLst>
              <a:gs pos="37000">
                <a:schemeClr val="bg2">
                  <a:lumMod val="50000"/>
                </a:schemeClr>
              </a:gs>
              <a:gs pos="100000">
                <a:schemeClr val="bg2">
                  <a:lumMod val="75000"/>
                </a:schemeClr>
              </a:gs>
            </a:gsLst>
            <a:lin ang="5400000" scaled="0"/>
          </a:gradFill>
        </p:grpSpPr>
        <p:sp>
          <p:nvSpPr>
            <p:cNvPr id="13" name="Freeform 12">
              <a:extLst>
                <a:ext uri="{FF2B5EF4-FFF2-40B4-BE49-F238E27FC236}">
                  <a16:creationId xmlns:a16="http://schemas.microsoft.com/office/drawing/2014/main" id="{869F36E6-2E44-B3EB-C688-BB9F5C42D228}"/>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14" name="Freeform 13">
              <a:extLst>
                <a:ext uri="{FF2B5EF4-FFF2-40B4-BE49-F238E27FC236}">
                  <a16:creationId xmlns:a16="http://schemas.microsoft.com/office/drawing/2014/main" id="{05786513-5738-9EEA-F6F5-46095B36EDBC}"/>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15" name="Freeform 14">
              <a:extLst>
                <a:ext uri="{FF2B5EF4-FFF2-40B4-BE49-F238E27FC236}">
                  <a16:creationId xmlns:a16="http://schemas.microsoft.com/office/drawing/2014/main" id="{239DB6F2-FBB3-46C3-28F6-F6B5CF1466B3}"/>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grpSp>
        <p:nvGrpSpPr>
          <p:cNvPr id="16" name="Group 15">
            <a:extLst>
              <a:ext uri="{FF2B5EF4-FFF2-40B4-BE49-F238E27FC236}">
                <a16:creationId xmlns:a16="http://schemas.microsoft.com/office/drawing/2014/main" id="{B5353851-99FA-5A9C-B22B-92F1DD952DF1}"/>
              </a:ext>
            </a:extLst>
          </p:cNvPr>
          <p:cNvGrpSpPr/>
          <p:nvPr/>
        </p:nvGrpSpPr>
        <p:grpSpPr>
          <a:xfrm>
            <a:off x="9554900" y="122557"/>
            <a:ext cx="2531424" cy="2387288"/>
            <a:chOff x="4301836" y="1542184"/>
            <a:chExt cx="4242954" cy="4001365"/>
          </a:xfrm>
          <a:solidFill>
            <a:schemeClr val="bg1">
              <a:alpha val="50000"/>
            </a:schemeClr>
          </a:solidFill>
        </p:grpSpPr>
        <p:sp>
          <p:nvSpPr>
            <p:cNvPr id="17" name="Freeform 16">
              <a:extLst>
                <a:ext uri="{FF2B5EF4-FFF2-40B4-BE49-F238E27FC236}">
                  <a16:creationId xmlns:a16="http://schemas.microsoft.com/office/drawing/2014/main" id="{BC585430-7683-5FA8-1F1B-8F3C59AA40A7}"/>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B2014A8-EEEE-4FEE-F343-6691261B57B5}"/>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90F3BC7-85F8-7F6E-B709-DE6798FF7758}"/>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F822151-07C8-4833-A5F5-A74446DCD00D}"/>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D05A301-2171-0DE8-348F-B0C3AB9174C5}"/>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2F64207-DAC9-9723-8A75-2677CF673EFA}"/>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D87CF08-6963-4097-F32D-CA3C283C019C}"/>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13AC5F2-AC38-1848-EF78-336CAA02249B}"/>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C3243BD-1993-8BAF-2D5F-42B3626589A9}"/>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EA4FE87-7A9F-5B5D-B890-2C350111C822}"/>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294FDAD-8987-1398-4350-88829A104B3A}"/>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DFE3E6A-A1D2-9E7D-25B7-77168F78BDB7}"/>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6334F23E-E970-65AA-AC19-119D83FB7B3F}"/>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8315F044-C17A-6A4F-0EDE-3F0990758AC8}"/>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08F8750-AD1A-A1C2-B875-CEF836F480A2}"/>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59B43C2-927D-BC17-D1B6-C37B072570C1}"/>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6F54ACB-68B1-8931-4713-B98F84ABE146}"/>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24F4FAF-8B5A-31DC-B5F4-4FB3436B2E5D}"/>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35A8804-0C65-2D93-3176-B06A53BB1297}"/>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08A2123-7ABE-13A0-EF37-B908CC31B2D9}"/>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57E1F8B-D9E3-DD69-1EE4-E688858DAD5D}"/>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AC7E10F-6FA1-AC72-E73B-AED808F40CFE}"/>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C3457DC-045F-D3EB-4ABE-C9328A3C19A4}"/>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BAFCC37-A5C5-61AB-5698-23A5534D1B1F}"/>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98C16D2-4191-F1FD-AFEA-2D354A10AA41}"/>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CAD4FE6-D909-2466-6BD1-8E0425E4AB24}"/>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3AC9802-ABBB-B88D-174E-BE599EF49BEE}"/>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295681A-2254-BFC6-AEF9-990516D6F725}"/>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181556B8-3465-26B5-954B-1048A9FD3E8F}"/>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218AAAB-AACF-0AA5-0D91-AB936A94D6CA}"/>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24BEFCD-DABC-6F98-5226-53B4B8E2FBF6}"/>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6F704D6-CD72-A236-A4AD-92E100678B68}"/>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4971CBC-8EF3-CFA4-7194-0440F27393B1}"/>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5BC51C9-AA00-44ED-0B8F-1727D6886B70}"/>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A5C327C1-19FC-5AAA-383F-B2E58AE26C27}"/>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61532F32-2DA7-BE3E-2D71-6663FBD01E43}"/>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ECD7008B-DD22-8B08-703D-77E33DA8242B}"/>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B4D95531-5082-CE4C-19CC-8C4C28FCBD29}"/>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7B637BD-9F06-A637-A77A-36EEB5165195}"/>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BE533F26-E343-F398-2481-CA9987E02771}"/>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6E7D68F0-F600-7337-EACD-F24F6D3FE295}"/>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A5CC223-E41B-939C-D802-34B90C547F61}"/>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D7A4AC80-F87F-7EC3-21CB-A696A31F41D1}"/>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17D194E-CDB3-1B37-FEE2-CD9FC9E73D46}"/>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BDFD7690-B794-5C51-1FA1-38FF4710D0B6}"/>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C8386AC-EDD5-7B1C-E994-81BC582C983E}"/>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6503A1A-E50A-61C7-A140-A0A53963127E}"/>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48BA534-FDD6-51AB-56DC-034E5761EF1E}"/>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2ACEBD26-9EE9-43D2-7782-4C96CE3A7AB9}"/>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345C184-D491-0507-1B63-F72A25A7ED69}"/>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D8E37753-22C2-CD2D-7DEF-724B40F40D6F}"/>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8138C5E-DF24-2CF6-7268-32648289E4F6}"/>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F8FB030-C2CC-0D32-C822-02DECD36FAF2}"/>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928BAA43-75A2-95E0-86BB-76D1AC7195F8}"/>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08F9BF00-873F-F761-2FC1-911B30D95CB9}"/>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7433CF34-C6C6-EE30-09D7-09A832A4ED35}"/>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EFA9203-575A-B3E3-497F-DC612751F305}"/>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82BBBDDF-DBFE-5C92-9973-17694D307DBD}"/>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2FA0E20E-DB00-D37B-724E-57A3E79F3A6D}"/>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69DF6049-6F29-DD32-1EEB-C299CDB12127}"/>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0358365F-4537-3F26-1D22-22B041CFD768}"/>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B3DE59D3-5A16-8C0E-C2F7-9EDE8E75270D}"/>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F34D78D2-1B8A-2D5F-8DBB-73C631026B07}"/>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71A09260-99D6-0306-EC23-6055EA4B7EE9}"/>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7F6BA57B-F785-A1B8-EA9A-3B0EB561482A}"/>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2CFDD81B-3D0B-81C2-C262-49A50B7D5258}"/>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CEB23BF9-2E9F-D4A3-8C12-9A339461D40D}"/>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2A2FB5DD-7606-3DBC-17E9-25B99AF320C4}"/>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92D6E1A0-1AD8-3E4D-9216-7062450B0AE2}"/>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5C443E58-5946-993D-8F87-ADAA1D180CAC}"/>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7A64288-F124-8CC5-2148-5D2EBAAB8DC0}"/>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2D11BB06-542B-F91B-7662-5A61779B12E7}"/>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DFCA5EA6-C731-E6F2-E64A-8EAB3F6271FE}"/>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3F6F5195-F400-5A58-EB18-C915447F4A0B}"/>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957580B1-1F19-D0A2-1CB6-D18BB035EBCE}"/>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43F8F80A-AA5F-C4B9-1115-9AD7CC408D3E}"/>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E8DCDA3-DE1C-A1CD-3380-36F1A55E436D}"/>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FEAF1E04-5BBD-C77B-92D5-1C501296F78F}"/>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B6BEE6E4-EA57-F98B-A099-3B6E3C7DBB5A}"/>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7AE95B0-03BA-2D92-8ADA-F03C278CFC1F}"/>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5F7637E5-B322-C0FD-CCCD-146AB533E3F6}"/>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04A87A0A-F9D4-6703-C04A-9A81708B0C8C}"/>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A6DF2FFD-309C-05B4-41DE-2C4DA1A383E4}"/>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6B6B5E5F-B409-AB73-903C-4F1FBCA7A372}"/>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DFC8387C-3A0F-EC1D-7779-134C66949593}"/>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56A9A740-2C32-9E83-D4B6-1F45E38AE688}"/>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018C82BA-ADD4-3BE0-A119-8CB1589416A8}"/>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BA8ECF70-BC6A-CE2B-6FB6-BEAE2F786EF5}"/>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4BD97CC3-5883-9CAE-ED14-642814A66794}"/>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1AB34D99-4218-E13A-ADDA-445332401339}"/>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44ABEC97-FB4D-1DD0-A63D-9CB7A4744C98}"/>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9D722F0C-4828-A303-9EA2-9D74590537D7}"/>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244B1BC2-3991-504A-90C6-1C6A80C56217}"/>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8F59D838-358C-0526-C2FD-FD5B98D87D1E}"/>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092E5B46-0EE0-DCFE-AC80-629CD9D5DB10}"/>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22CED849-F3AC-4540-B7A5-28A6B8A61F2D}"/>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ADD9882E-5451-2849-6FB5-17CC607AC53E}"/>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54DBE23A-7D4E-CF20-2743-C41948871FAB}"/>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8C9B20DC-DCA3-BC3F-EF3C-796C4B24F98D}"/>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E810E55A-6CFC-A174-FB20-6F2199199D50}"/>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538B5491-0C58-69EF-C6CC-64FE80FD66AF}"/>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B83C39B8-56C5-973D-D8B7-1D7E6215194A}"/>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F4ECA1CC-8388-C47F-842F-5FC95847A878}"/>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48DFA217-90DB-8D3A-18EB-47CD0733147F}"/>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1D9A2E9E-5F96-50CC-5F76-92B8407DBE07}"/>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650400ED-5535-0CFD-DFFC-8CD27D22B199}"/>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517582EF-7AB7-29FC-306B-E656D241E4B7}"/>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B51FD33D-8D2B-F5BA-1F5F-C658315F9A95}"/>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B0696060-5623-7A12-7F04-CB706B6CB73E}"/>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5841BD98-037A-D465-2BFA-C6E97EC55199}"/>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3FB0AE8D-CEA5-0EEA-E070-391D40692379}"/>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B2C67BD5-0A05-48AD-3CFE-13B37CE91435}"/>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CAEFA2AB-FAFC-2535-E657-4BBFE899BA50}"/>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7886AAE8-7131-3C6F-CE84-216FCE5495A0}"/>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0B232FC8-A8A8-081B-734A-113ED0D20FFB}"/>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62F9983F-E64E-3537-ACFF-5668174F6A39}"/>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626DC244-09CD-BAC9-32FA-8A6B52199C9B}"/>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ACBD437A-4287-D062-AD60-813818FD01F1}"/>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0D65FC37-6648-1550-9BCD-50DA1A28E460}"/>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2ED96DE8-634F-E75F-F51C-75AF000F2207}"/>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Tree>
    <p:extLst>
      <p:ext uri="{BB962C8B-B14F-4D97-AF65-F5344CB8AC3E}">
        <p14:creationId xmlns:p14="http://schemas.microsoft.com/office/powerpoint/2010/main" val="4114949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a:extLst>
            <a:ext uri="{FF2B5EF4-FFF2-40B4-BE49-F238E27FC236}">
              <a16:creationId xmlns:a16="http://schemas.microsoft.com/office/drawing/2014/main" id="{DA82DAA0-9C5C-6CCE-C8DF-CAF2C353E977}"/>
            </a:ext>
          </a:extLst>
        </p:cNvPr>
        <p:cNvGrpSpPr/>
        <p:nvPr/>
      </p:nvGrpSpPr>
      <p:grpSpPr>
        <a:xfrm>
          <a:off x="0" y="0"/>
          <a:ext cx="0" cy="0"/>
          <a:chOff x="0" y="0"/>
          <a:chExt cx="0" cy="0"/>
        </a:xfrm>
      </p:grpSpPr>
      <p:pic>
        <p:nvPicPr>
          <p:cNvPr id="239" name="Picture 238" descr="Abstract wave like glass building exterior">
            <a:extLst>
              <a:ext uri="{FF2B5EF4-FFF2-40B4-BE49-F238E27FC236}">
                <a16:creationId xmlns:a16="http://schemas.microsoft.com/office/drawing/2014/main" id="{2BE8BAC6-B086-3103-D3AA-EF5637F5676D}"/>
              </a:ext>
            </a:extLst>
          </p:cNvPr>
          <p:cNvPicPr>
            <a:picLocks noChangeAspect="1"/>
          </p:cNvPicPr>
          <p:nvPr/>
        </p:nvPicPr>
        <p:blipFill rotWithShape="1">
          <a:blip r:embed="rId2" cstate="screen">
            <a:alphaModFix amt="13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2700" y="0"/>
            <a:ext cx="12204700" cy="6858000"/>
          </a:xfrm>
          <a:prstGeom prst="rect">
            <a:avLst/>
          </a:prstGeom>
        </p:spPr>
      </p:pic>
      <p:sp>
        <p:nvSpPr>
          <p:cNvPr id="2" name="TextBox 1">
            <a:extLst>
              <a:ext uri="{FF2B5EF4-FFF2-40B4-BE49-F238E27FC236}">
                <a16:creationId xmlns:a16="http://schemas.microsoft.com/office/drawing/2014/main" id="{88DB4704-F774-9B12-72CD-25AAB5E8BCBB}"/>
              </a:ext>
            </a:extLst>
          </p:cNvPr>
          <p:cNvSpPr txBox="1"/>
          <p:nvPr/>
        </p:nvSpPr>
        <p:spPr>
          <a:xfrm>
            <a:off x="249647" y="216762"/>
            <a:ext cx="6580680" cy="584775"/>
          </a:xfrm>
          <a:prstGeom prst="rect">
            <a:avLst/>
          </a:prstGeom>
          <a:noFill/>
          <a:effectLst/>
        </p:spPr>
        <p:txBody>
          <a:bodyPr wrap="square" rtlCol="0">
            <a:spAutoFit/>
          </a:bodyPr>
          <a:lstStyle/>
          <a:p>
            <a:r>
              <a:rPr lang="en-US" sz="3200" i="0" u="none" strike="noStrike" dirty="0">
                <a:solidFill>
                  <a:srgbClr val="648895"/>
                </a:solidFill>
                <a:effectLst/>
                <a:latin typeface="Century Gothic" panose="020B0502020202020204" pitchFamily="34" charset="0"/>
              </a:rPr>
              <a:t>Marketing QBR </a:t>
            </a:r>
            <a:r>
              <a:rPr lang="en-US" sz="3200" dirty="0">
                <a:solidFill>
                  <a:srgbClr val="648895"/>
                </a:solidFill>
                <a:latin typeface="Century Gothic" panose="020B0502020202020204" pitchFamily="34" charset="0"/>
              </a:rPr>
              <a:t>Contents</a:t>
            </a:r>
          </a:p>
        </p:txBody>
      </p:sp>
      <p:sp>
        <p:nvSpPr>
          <p:cNvPr id="6" name="TextBox 5">
            <a:extLst>
              <a:ext uri="{FF2B5EF4-FFF2-40B4-BE49-F238E27FC236}">
                <a16:creationId xmlns:a16="http://schemas.microsoft.com/office/drawing/2014/main" id="{2C9C7437-8378-3262-AE2E-F8AD72D8F803}"/>
              </a:ext>
            </a:extLst>
          </p:cNvPr>
          <p:cNvSpPr txBox="1"/>
          <p:nvPr/>
        </p:nvSpPr>
        <p:spPr>
          <a:xfrm>
            <a:off x="443352" y="895189"/>
            <a:ext cx="5084376" cy="5611793"/>
          </a:xfrm>
          <a:prstGeom prst="rect">
            <a:avLst/>
          </a:prstGeom>
          <a:noFill/>
        </p:spPr>
        <p:txBody>
          <a:bodyPr wrap="square">
            <a:spAutoFit/>
          </a:bodyPr>
          <a:lstStyle/>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Summary Review</a:t>
            </a:r>
          </a:p>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Objectives and Key Results</a:t>
            </a:r>
          </a:p>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Deliverables</a:t>
            </a:r>
          </a:p>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Takeaways</a:t>
            </a:r>
          </a:p>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Updates</a:t>
            </a:r>
          </a:p>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Looking Ahead</a:t>
            </a:r>
          </a:p>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Next Steps</a:t>
            </a:r>
          </a:p>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Roadmap</a:t>
            </a:r>
          </a:p>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Action Plan</a:t>
            </a:r>
          </a:p>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Timeline</a:t>
            </a:r>
          </a:p>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Summary and Discussion</a:t>
            </a:r>
          </a:p>
        </p:txBody>
      </p:sp>
      <p:grpSp>
        <p:nvGrpSpPr>
          <p:cNvPr id="49" name="Graphic 103">
            <a:extLst>
              <a:ext uri="{FF2B5EF4-FFF2-40B4-BE49-F238E27FC236}">
                <a16:creationId xmlns:a16="http://schemas.microsoft.com/office/drawing/2014/main" id="{F61E5469-C64A-21A2-7877-C1D01A0E0C00}"/>
              </a:ext>
            </a:extLst>
          </p:cNvPr>
          <p:cNvGrpSpPr/>
          <p:nvPr/>
        </p:nvGrpSpPr>
        <p:grpSpPr>
          <a:xfrm>
            <a:off x="10087834" y="6017741"/>
            <a:ext cx="1830753" cy="688449"/>
            <a:chOff x="4664749" y="2924175"/>
            <a:chExt cx="2897433" cy="1089571"/>
          </a:xfrm>
          <a:gradFill>
            <a:gsLst>
              <a:gs pos="37000">
                <a:schemeClr val="bg2">
                  <a:lumMod val="50000"/>
                </a:schemeClr>
              </a:gs>
              <a:gs pos="100000">
                <a:schemeClr val="bg2">
                  <a:lumMod val="75000"/>
                </a:schemeClr>
              </a:gs>
            </a:gsLst>
            <a:lin ang="5400000" scaled="0"/>
          </a:gradFill>
        </p:grpSpPr>
        <p:sp>
          <p:nvSpPr>
            <p:cNvPr id="50" name="Freeform 49">
              <a:extLst>
                <a:ext uri="{FF2B5EF4-FFF2-40B4-BE49-F238E27FC236}">
                  <a16:creationId xmlns:a16="http://schemas.microsoft.com/office/drawing/2014/main" id="{40809CFD-AA15-DBF4-EF3F-2AA004349280}"/>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51" name="Freeform 50">
              <a:extLst>
                <a:ext uri="{FF2B5EF4-FFF2-40B4-BE49-F238E27FC236}">
                  <a16:creationId xmlns:a16="http://schemas.microsoft.com/office/drawing/2014/main" id="{B9D3F7BF-FFA9-C198-8AB8-722684C125E7}"/>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52" name="Freeform 51">
              <a:extLst>
                <a:ext uri="{FF2B5EF4-FFF2-40B4-BE49-F238E27FC236}">
                  <a16:creationId xmlns:a16="http://schemas.microsoft.com/office/drawing/2014/main" id="{C7BC2F30-C859-B060-CE1C-A0B444B1F4D1}"/>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grpSp>
        <p:nvGrpSpPr>
          <p:cNvPr id="118" name="Group 117">
            <a:extLst>
              <a:ext uri="{FF2B5EF4-FFF2-40B4-BE49-F238E27FC236}">
                <a16:creationId xmlns:a16="http://schemas.microsoft.com/office/drawing/2014/main" id="{064F4F87-BE7C-6017-8EEC-06037398C0FB}"/>
              </a:ext>
            </a:extLst>
          </p:cNvPr>
          <p:cNvGrpSpPr/>
          <p:nvPr/>
        </p:nvGrpSpPr>
        <p:grpSpPr>
          <a:xfrm>
            <a:off x="9554900" y="122557"/>
            <a:ext cx="2531424" cy="2387288"/>
            <a:chOff x="4301836" y="1542184"/>
            <a:chExt cx="4242954" cy="4001365"/>
          </a:xfrm>
          <a:solidFill>
            <a:schemeClr val="bg1">
              <a:alpha val="50000"/>
            </a:schemeClr>
          </a:solidFill>
        </p:grpSpPr>
        <p:sp>
          <p:nvSpPr>
            <p:cNvPr id="119" name="Freeform 118">
              <a:extLst>
                <a:ext uri="{FF2B5EF4-FFF2-40B4-BE49-F238E27FC236}">
                  <a16:creationId xmlns:a16="http://schemas.microsoft.com/office/drawing/2014/main" id="{7380E10F-1C91-50A6-0D79-938D538B7BE3}"/>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EA65CAC-1E6E-5916-FC47-5A3831D997CB}"/>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099800A-3D33-250B-F45D-FAC9951C5191}"/>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A66DD3A9-9F15-E498-901D-4CDE4783CB41}"/>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B8C8CC09-88D5-E90F-E512-4225E1280EC5}"/>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B6EB9B35-6006-D30D-9C4D-E7A687FBC82D}"/>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A7F14854-1BFD-6F14-337C-90F25AC9A6EB}"/>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61A5984-6955-1D08-AA9C-5E62266EE87D}"/>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7A813EB1-6F63-28EC-01F3-151C23842ED1}"/>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DD11EF8-AD3A-FDFC-40E5-299D4DEFC18A}"/>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BAD9485A-0F6A-BF3E-4154-8C7393391F05}"/>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4B181AB-643B-9763-EE9B-A5FE6CC584F7}"/>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909C661F-ECBD-6A70-D42A-E2B389FDC351}"/>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F2E94896-20BD-05D6-E670-18C05CC6C189}"/>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B25949F2-9714-0B0B-A075-AD031A7381E2}"/>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6C078C1B-DCAA-D0A1-429C-2E3F416B5E54}"/>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33CAFAD3-3264-7638-7801-643D1C52EC05}"/>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719F38EC-0D43-F98A-F7A2-28420957DBA0}"/>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27B8841A-046C-99E1-151A-BF6D2A246A68}"/>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9963B47E-D42E-CA4C-408F-62AC55735D86}"/>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4DBD2CDC-CE4D-E425-8037-A51A9928D75B}"/>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6D0BDE5F-D0D2-C69B-245F-85828AF910B0}"/>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57287599-7452-5511-812B-5C0CCFF5AEDA}"/>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936501AD-0D43-77D3-D236-6CA596E3BB9B}"/>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56A25E66-2699-78DE-0B24-162B1A06E297}"/>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C15BC5B8-F4F4-A16D-619A-393019172E74}"/>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0843CA9C-92DD-98AB-50A7-9D41EE864C43}"/>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ED0D3128-9FC5-08B0-669C-F0D2D1D42C96}"/>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1F91DAEC-3B88-AC5E-B702-66AB6B79FDB4}"/>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A28EC7EA-7318-57B1-F4D2-195C913D0CAE}"/>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C829A7FA-0AA3-C7C4-5675-B945C7A5DBD5}"/>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FDB98DB3-CA4F-2A7A-FCD1-1CEF6B460045}"/>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4EFCDBCF-7194-FE5F-BE90-54F72A1AEBCC}"/>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8F42C682-4FC4-9BDE-5911-2D8A705BE8A4}"/>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9500EDC8-388D-A65F-E71C-653D1E31CBBA}"/>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37600D4C-AC1B-97EE-DA6A-71B98BCCB613}"/>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514A862F-5CF9-6453-94AF-01E065B4C5A1}"/>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3EF7B08A-368A-B7AF-9AA6-78EB1C227EF8}"/>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9BDCA79D-0346-897B-A4A3-F3366B4B5289}"/>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B98D70FF-2C04-EECA-ACCA-19B78BE4E85D}"/>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7923A5F3-F3B0-EB67-8A73-A2AA5E62E2EF}"/>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B1FDF5F3-524B-B667-F0A3-362EC915B983}"/>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B4B6A475-ADC2-D95A-2235-90CB3ECB63E5}"/>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A1F443CC-51F2-3BD0-1F65-03CFD965E98D}"/>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ECB342F7-C28E-D3F9-6D9B-D54800E77F5E}"/>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A8AF4FD8-3F55-28F2-1DBC-2B3FA34540DD}"/>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C561A4BA-2203-0AD9-BAE3-A39494521BB8}"/>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1C2F2CA2-6574-D83B-A98E-968D1D80EAA5}"/>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2E855ACF-3A87-437F-FAFC-E47912D537B0}"/>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358ABF73-EDE1-0601-40F8-5B0DD9E6724E}"/>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620C7457-E794-4968-48DE-AFC452EC06A2}"/>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E5BCF27-0FB7-0BEF-31F1-86D45AFD610E}"/>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281EED01-8623-3D13-74B1-FB5E5A4EF1B7}"/>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80D0BA36-9FDD-3E28-ABA2-02EC6738EE9F}"/>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22DFA26C-0D36-12C9-0306-9EE9CA926C6E}"/>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6559D700-95D7-7E6E-1AF2-66B3A9563853}"/>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E4AD3540-A08A-3C13-9352-8418F168AF9A}"/>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E316C25C-6831-4206-D3DD-33D88944DF62}"/>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92CB28AC-E1AE-AFA0-D69B-77149C497D07}"/>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1EDEDA8C-A6CA-9A33-9072-81C06CEF1A44}"/>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55A35439-C751-60C5-2109-78423AF7B4FC}"/>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024463A8-D5E2-6977-9A21-32FDD64DCC8C}"/>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165882CD-792D-DCE2-8867-6B1A4E0E651E}"/>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36E2FF90-AA3F-9B3B-01C6-1F4DF53937CB}"/>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4A98316F-748F-8A95-E780-73EF79A1BC76}"/>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46A0ACB9-C5D3-EBA4-CAD2-294089A4378B}"/>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B70AF4C2-2D36-2479-D56B-56DDD0770B99}"/>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76BCA614-628A-1A6A-654E-56C950E5E2F4}"/>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7E5062AD-67D4-61C8-FADF-1FC1D2F41AC2}"/>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38A2CDC4-409A-F280-CC2B-96B17AE082B3}"/>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D89F2925-71F2-7DFB-1E06-03892A958719}"/>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E014D117-7EA4-4552-C00F-A653E44A6319}"/>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01EEBDD8-33AE-BBD1-7F0E-FF7627B71D7A}"/>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FEA3AB24-0C35-0D69-67F6-A06BD24A2E86}"/>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E4E5E9A5-25BC-44D5-C38A-A397FDD95FDD}"/>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1AF45987-D1ED-CCC4-6697-E697058A4848}"/>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5E47FC88-EA6A-0144-59D6-53FFBD0C8E90}"/>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101E2B10-2C17-BEBB-DFCC-CCDE0EDDC44A}"/>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BE76011F-AA1A-8CB9-62A5-937AFE91412E}"/>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23725A4B-0F94-FD15-44EE-CDB7E8987B60}"/>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BE8879B8-5173-D467-5A6B-81D009B930FE}"/>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7386BDCE-9B47-4ACF-E224-C0D96375C60C}"/>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B479F1CD-4927-F4BA-3955-C050BB3623FA}"/>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76B8A58D-350C-492E-B515-CE8D30D762ED}"/>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D613AF5C-F529-6A1D-A66C-C5D8B50E7657}"/>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2F60B859-083F-5196-B1C5-BE032518493E}"/>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E37934F6-EC3C-AD94-1031-B21C653F2D18}"/>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ED25D7C1-EC15-A8EC-0CEB-5DB28A82F69E}"/>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2DA6CCEC-136F-F7F1-FACA-466E71262ACB}"/>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E8E69B91-B0C6-6658-8602-675E87009625}"/>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7749F17C-4A8A-8BDA-FE8D-23E3A63C226B}"/>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3F98BF27-ED77-179E-C5D8-D7F9A5C75A4A}"/>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E1C446FC-8E69-C850-036F-84798FCFFCCC}"/>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95456681-CBCD-E63D-82E9-EDD61AE6F052}"/>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05746B3F-B725-64AA-A278-B3B4E16244F6}"/>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5ED38214-81F0-5312-B56B-7F8C8921377E}"/>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3CA9EBEF-2C7C-63C2-F4C6-DA1A05EB3FE9}"/>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4069069D-26B8-5242-E332-9A966DEFB916}"/>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FEAD0A39-5C90-2774-3430-18E797F45D04}"/>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0FC85242-FFDC-4B90-93F5-D77DF860CC12}"/>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66D57C64-BB5C-5CD1-532D-0A75DAAA43F0}"/>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82C2D78D-5DDE-C5CE-1EB0-9C5E20A1EC22}"/>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AC409486-1577-4FE7-C1ED-BAE528081EF7}"/>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619613EB-77EF-7E2B-6F38-23A9B851258E}"/>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9D1B530F-6BDA-5F24-B2DA-EDCED21170BF}"/>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F818A319-E4C7-38D5-8D75-2071998FFE20}"/>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A2A98537-C5CF-3B92-FF63-C900A8D12B23}"/>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E86449C4-C2FD-FE5D-D929-78BB4E939D0C}"/>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49CBEDAC-F1B2-C4DC-C715-880F702AD015}"/>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C155DAAE-17F9-4F1B-C546-97CEEB96093E}"/>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FCEF8E22-CB95-1E55-6C2F-C8163AEDC7F5}"/>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67E25486-4767-264A-1414-CA56DBBA7B67}"/>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763F624A-5F9F-A36A-DC61-32D1E700E9E5}"/>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0970E293-D1F3-F72A-1951-02AF6311118D}"/>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D31833AC-086E-1228-4970-5A2442AC60B7}"/>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FD08A63C-35F7-B1DC-934E-071B4FABCFE9}"/>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35" name="Freeform 234">
              <a:extLst>
                <a:ext uri="{FF2B5EF4-FFF2-40B4-BE49-F238E27FC236}">
                  <a16:creationId xmlns:a16="http://schemas.microsoft.com/office/drawing/2014/main" id="{D1E1C81E-020E-6454-2F69-519E39D5AFBD}"/>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CE21090B-EE99-8CE1-5799-3D8E9333328E}"/>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DEEBE927-AB59-D396-4B39-A68EC259B828}"/>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8881507B-4DCE-034A-A704-B7BA3B06A3EC}"/>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Tree>
    <p:extLst>
      <p:ext uri="{BB962C8B-B14F-4D97-AF65-F5344CB8AC3E}">
        <p14:creationId xmlns:p14="http://schemas.microsoft.com/office/powerpoint/2010/main" val="4232277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pic>
        <p:nvPicPr>
          <p:cNvPr id="543" name="Picture 542" descr="Abstract wave like glass building exterior">
            <a:extLst>
              <a:ext uri="{FF2B5EF4-FFF2-40B4-BE49-F238E27FC236}">
                <a16:creationId xmlns:a16="http://schemas.microsoft.com/office/drawing/2014/main" id="{4D7F691D-1717-48DB-8A23-0291C1AA087F}"/>
              </a:ext>
            </a:extLst>
          </p:cNvPr>
          <p:cNvPicPr>
            <a:picLocks noChangeAspect="1"/>
          </p:cNvPicPr>
          <p:nvPr/>
        </p:nvPicPr>
        <p:blipFill rotWithShape="1">
          <a:blip r:embed="rId3" cstate="screen">
            <a:alphaModFix amt="13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2700" y="0"/>
            <a:ext cx="12204700" cy="6858000"/>
          </a:xfrm>
          <a:prstGeom prst="rect">
            <a:avLst/>
          </a:prstGeom>
        </p:spPr>
      </p:pic>
      <p:sp>
        <p:nvSpPr>
          <p:cNvPr id="528" name="Rectangle 527">
            <a:extLst>
              <a:ext uri="{FF2B5EF4-FFF2-40B4-BE49-F238E27FC236}">
                <a16:creationId xmlns:a16="http://schemas.microsoft.com/office/drawing/2014/main" id="{AB1745F2-C057-B04F-FF4F-488D7ABDEF73}"/>
              </a:ext>
            </a:extLst>
          </p:cNvPr>
          <p:cNvSpPr/>
          <p:nvPr/>
        </p:nvSpPr>
        <p:spPr>
          <a:xfrm>
            <a:off x="7391400" y="366688"/>
            <a:ext cx="4800600" cy="1140670"/>
          </a:xfrm>
          <a:prstGeom prst="rect">
            <a:avLst/>
          </a:prstGeom>
          <a:solidFill>
            <a:srgbClr val="95C1C9">
              <a:alpha val="89970"/>
            </a:srgb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F18472E-CEBB-F785-0018-14E404A75E30}"/>
              </a:ext>
            </a:extLst>
          </p:cNvPr>
          <p:cNvSpPr txBox="1"/>
          <p:nvPr/>
        </p:nvSpPr>
        <p:spPr>
          <a:xfrm>
            <a:off x="528668" y="5633548"/>
            <a:ext cx="7310056" cy="523220"/>
          </a:xfrm>
          <a:prstGeom prst="rect">
            <a:avLst/>
          </a:prstGeom>
          <a:noFill/>
        </p:spPr>
        <p:txBody>
          <a:bodyPr wrap="square" rtlCol="0">
            <a:spAutoFit/>
          </a:bodyPr>
          <a:lstStyle/>
          <a:p>
            <a:r>
              <a:rPr lang="en-US" sz="1400" dirty="0">
                <a:solidFill>
                  <a:schemeClr val="tx1">
                    <a:lumMod val="65000"/>
                    <a:lumOff val="35000"/>
                  </a:schemeClr>
                </a:solidFill>
                <a:latin typeface="Courier" pitchFamily="2" charset="0"/>
              </a:rPr>
              <a:t>Summary Notes: </a:t>
            </a:r>
          </a:p>
          <a:p>
            <a:endParaRPr lang="en-US" sz="1400" dirty="0">
              <a:solidFill>
                <a:schemeClr val="tx1">
                  <a:lumMod val="65000"/>
                  <a:lumOff val="35000"/>
                </a:schemeClr>
              </a:solidFill>
              <a:latin typeface="Courier" pitchFamily="2" charset="0"/>
            </a:endParaRPr>
          </a:p>
        </p:txBody>
      </p:sp>
      <p:sp>
        <p:nvSpPr>
          <p:cNvPr id="537" name="TextBox 536">
            <a:extLst>
              <a:ext uri="{FF2B5EF4-FFF2-40B4-BE49-F238E27FC236}">
                <a16:creationId xmlns:a16="http://schemas.microsoft.com/office/drawing/2014/main" id="{9D8B8B66-9089-6D19-43BD-35DDCBDBB684}"/>
              </a:ext>
            </a:extLst>
          </p:cNvPr>
          <p:cNvSpPr txBox="1"/>
          <p:nvPr/>
        </p:nvSpPr>
        <p:spPr>
          <a:xfrm>
            <a:off x="249646" y="1143711"/>
            <a:ext cx="6595654" cy="523220"/>
          </a:xfrm>
          <a:prstGeom prst="rect">
            <a:avLst/>
          </a:prstGeom>
          <a:noFill/>
        </p:spPr>
        <p:txBody>
          <a:bodyPr wrap="square" rtlCol="0">
            <a:spAutoFit/>
          </a:bodyPr>
          <a:lstStyle/>
          <a:p>
            <a:r>
              <a:rPr lang="en-US" sz="2800" i="1" dirty="0">
                <a:solidFill>
                  <a:schemeClr val="bg2">
                    <a:lumMod val="50000"/>
                  </a:schemeClr>
                </a:solidFill>
                <a:effectLst/>
                <a:latin typeface="Courier" pitchFamily="2" charset="0"/>
                <a:ea typeface="Calibri" panose="020F0502020204030204" pitchFamily="34" charset="0"/>
                <a:cs typeface="Times New Roman" panose="02020603050405020304" pitchFamily="18" charset="0"/>
              </a:rPr>
              <a:t>Looking back to last quarter…</a:t>
            </a:r>
            <a:endParaRPr lang="en-US" sz="2800" i="1" dirty="0">
              <a:solidFill>
                <a:schemeClr val="bg2">
                  <a:lumMod val="50000"/>
                </a:schemeClr>
              </a:solidFill>
              <a:latin typeface="Courier" pitchFamily="2" charset="0"/>
            </a:endParaRPr>
          </a:p>
        </p:txBody>
      </p:sp>
      <p:sp>
        <p:nvSpPr>
          <p:cNvPr id="4" name="TextBox 3">
            <a:extLst>
              <a:ext uri="{FF2B5EF4-FFF2-40B4-BE49-F238E27FC236}">
                <a16:creationId xmlns:a16="http://schemas.microsoft.com/office/drawing/2014/main" id="{B90B1131-7E95-6C53-1475-72B93810A7AC}"/>
              </a:ext>
            </a:extLst>
          </p:cNvPr>
          <p:cNvSpPr txBox="1"/>
          <p:nvPr/>
        </p:nvSpPr>
        <p:spPr>
          <a:xfrm>
            <a:off x="249647" y="311112"/>
            <a:ext cx="4009539" cy="584775"/>
          </a:xfrm>
          <a:prstGeom prst="rect">
            <a:avLst/>
          </a:prstGeom>
          <a:noFill/>
          <a:effectLst/>
        </p:spPr>
        <p:txBody>
          <a:bodyPr wrap="square" rtlCol="0">
            <a:spAutoFit/>
          </a:bodyPr>
          <a:lstStyle/>
          <a:p>
            <a:r>
              <a:rPr lang="en-US" sz="3200" i="0" u="none" strike="noStrike" dirty="0">
                <a:solidFill>
                  <a:srgbClr val="648895"/>
                </a:solidFill>
                <a:effectLst/>
                <a:latin typeface="Century Gothic" panose="020B0502020202020204" pitchFamily="34" charset="0"/>
              </a:rPr>
              <a:t>Summary Review</a:t>
            </a:r>
            <a:endParaRPr lang="en-US" sz="3200" dirty="0">
              <a:solidFill>
                <a:srgbClr val="648895"/>
              </a:solidFill>
              <a:latin typeface="Century Gothic" panose="020B0502020202020204" pitchFamily="34" charset="0"/>
            </a:endParaRPr>
          </a:p>
        </p:txBody>
      </p:sp>
      <p:grpSp>
        <p:nvGrpSpPr>
          <p:cNvPr id="6" name="Graphic 103">
            <a:extLst>
              <a:ext uri="{FF2B5EF4-FFF2-40B4-BE49-F238E27FC236}">
                <a16:creationId xmlns:a16="http://schemas.microsoft.com/office/drawing/2014/main" id="{7ED1492D-42E6-9E35-08B5-C586ECD6FDF3}"/>
              </a:ext>
            </a:extLst>
          </p:cNvPr>
          <p:cNvGrpSpPr/>
          <p:nvPr/>
        </p:nvGrpSpPr>
        <p:grpSpPr>
          <a:xfrm>
            <a:off x="10087834" y="6017741"/>
            <a:ext cx="1830753" cy="688449"/>
            <a:chOff x="4664749" y="2924175"/>
            <a:chExt cx="2897433" cy="1089571"/>
          </a:xfrm>
          <a:gradFill>
            <a:gsLst>
              <a:gs pos="37000">
                <a:schemeClr val="bg2">
                  <a:lumMod val="50000"/>
                </a:schemeClr>
              </a:gs>
              <a:gs pos="100000">
                <a:schemeClr val="bg2">
                  <a:lumMod val="75000"/>
                </a:schemeClr>
              </a:gs>
            </a:gsLst>
            <a:lin ang="5400000" scaled="0"/>
          </a:gradFill>
        </p:grpSpPr>
        <p:sp>
          <p:nvSpPr>
            <p:cNvPr id="7" name="Freeform 6">
              <a:extLst>
                <a:ext uri="{FF2B5EF4-FFF2-40B4-BE49-F238E27FC236}">
                  <a16:creationId xmlns:a16="http://schemas.microsoft.com/office/drawing/2014/main" id="{D0E90272-1A67-A9B9-C977-7F236C993075}"/>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33" name="Freeform 32">
              <a:extLst>
                <a:ext uri="{FF2B5EF4-FFF2-40B4-BE49-F238E27FC236}">
                  <a16:creationId xmlns:a16="http://schemas.microsoft.com/office/drawing/2014/main" id="{84EA419E-53E3-3856-63EE-F7029A9C1C51}"/>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476" name="Freeform 475">
              <a:extLst>
                <a:ext uri="{FF2B5EF4-FFF2-40B4-BE49-F238E27FC236}">
                  <a16:creationId xmlns:a16="http://schemas.microsoft.com/office/drawing/2014/main" id="{41609B18-81B3-458F-80DC-DDFEBFF467B6}"/>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517" name="Rectangle 516">
            <a:extLst>
              <a:ext uri="{FF2B5EF4-FFF2-40B4-BE49-F238E27FC236}">
                <a16:creationId xmlns:a16="http://schemas.microsoft.com/office/drawing/2014/main" id="{25AA643C-F3F1-8464-238E-7199592F1598}"/>
              </a:ext>
            </a:extLst>
          </p:cNvPr>
          <p:cNvSpPr/>
          <p:nvPr/>
        </p:nvSpPr>
        <p:spPr>
          <a:xfrm>
            <a:off x="7391400" y="472523"/>
            <a:ext cx="4800600" cy="52493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2400" spc="60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TIME FRAME</a:t>
            </a:r>
            <a:endParaRPr lang="en-US" sz="2400" spc="600" dirty="0">
              <a:solidFill>
                <a:schemeClr val="bg1"/>
              </a:solidFill>
              <a:latin typeface="Century Gothic" panose="020B0502020202020204" pitchFamily="34" charset="0"/>
            </a:endParaRPr>
          </a:p>
        </p:txBody>
      </p:sp>
      <p:sp>
        <p:nvSpPr>
          <p:cNvPr id="520" name="Rectangle 519">
            <a:extLst>
              <a:ext uri="{FF2B5EF4-FFF2-40B4-BE49-F238E27FC236}">
                <a16:creationId xmlns:a16="http://schemas.microsoft.com/office/drawing/2014/main" id="{1AA96DA2-12A4-C4E8-00FB-7282163C0C9B}"/>
              </a:ext>
            </a:extLst>
          </p:cNvPr>
          <p:cNvSpPr/>
          <p:nvPr/>
        </p:nvSpPr>
        <p:spPr>
          <a:xfrm>
            <a:off x="7391400" y="925981"/>
            <a:ext cx="4800600" cy="58137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2400" dirty="0">
                <a:solidFill>
                  <a:srgbClr val="0E4A55"/>
                </a:solidFill>
                <a:effectLst/>
                <a:latin typeface="Courier" pitchFamily="2" charset="0"/>
                <a:ea typeface="Times New Roman" panose="02020603050405020304" pitchFamily="18" charset="0"/>
                <a:cs typeface="Times New Roman" panose="02020603050405020304" pitchFamily="18" charset="0"/>
              </a:rPr>
              <a:t>01/01/20XX – 03/31/20XX</a:t>
            </a:r>
            <a:endParaRPr lang="en-US" sz="2400" dirty="0">
              <a:solidFill>
                <a:srgbClr val="0E4A55"/>
              </a:solidFill>
              <a:latin typeface="Courier" pitchFamily="2" charset="0"/>
            </a:endParaRPr>
          </a:p>
        </p:txBody>
      </p:sp>
      <p:sp>
        <p:nvSpPr>
          <p:cNvPr id="521" name="Rectangle 520">
            <a:extLst>
              <a:ext uri="{FF2B5EF4-FFF2-40B4-BE49-F238E27FC236}">
                <a16:creationId xmlns:a16="http://schemas.microsoft.com/office/drawing/2014/main" id="{BD771D70-34F8-4462-0C5D-C264BE9D3FF6}"/>
              </a:ext>
            </a:extLst>
          </p:cNvPr>
          <p:cNvSpPr/>
          <p:nvPr/>
        </p:nvSpPr>
        <p:spPr>
          <a:xfrm>
            <a:off x="7391400" y="1507358"/>
            <a:ext cx="4800600" cy="45719"/>
          </a:xfrm>
          <a:prstGeom prst="rect">
            <a:avLst/>
          </a:prstGeom>
          <a:solidFill>
            <a:srgbClr val="648895">
              <a:alpha val="8997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Rectangle 521">
            <a:extLst>
              <a:ext uri="{FF2B5EF4-FFF2-40B4-BE49-F238E27FC236}">
                <a16:creationId xmlns:a16="http://schemas.microsoft.com/office/drawing/2014/main" id="{67260751-50A7-29AD-BF57-926219D4FA8C}"/>
              </a:ext>
            </a:extLst>
          </p:cNvPr>
          <p:cNvSpPr/>
          <p:nvPr/>
        </p:nvSpPr>
        <p:spPr>
          <a:xfrm>
            <a:off x="-4572" y="1736904"/>
            <a:ext cx="6053328" cy="3468266"/>
          </a:xfrm>
          <a:prstGeom prst="rect">
            <a:avLst/>
          </a:prstGeom>
          <a:gradFill>
            <a:gsLst>
              <a:gs pos="22000">
                <a:srgbClr val="3C6269">
                  <a:alpha val="87000"/>
                </a:srgbClr>
              </a:gs>
              <a:gs pos="78000">
                <a:srgbClr val="3C6269">
                  <a:alpha val="78920"/>
                </a:srgb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t"/>
          <a:lstStyle/>
          <a:p>
            <a:endParaRPr lang="en-US" sz="3600" dirty="0">
              <a:solidFill>
                <a:srgbClr val="E9ECF7"/>
              </a:solidFill>
              <a:latin typeface="Century Gothic" panose="020B0502020202020204" pitchFamily="34" charset="0"/>
            </a:endParaRPr>
          </a:p>
        </p:txBody>
      </p:sp>
      <p:sp>
        <p:nvSpPr>
          <p:cNvPr id="534" name="Round Diagonal Corner Rectangle 533">
            <a:extLst>
              <a:ext uri="{FF2B5EF4-FFF2-40B4-BE49-F238E27FC236}">
                <a16:creationId xmlns:a16="http://schemas.microsoft.com/office/drawing/2014/main" id="{2B1AB027-5EDF-48C0-9E46-3EFEDA51CC17}"/>
              </a:ext>
            </a:extLst>
          </p:cNvPr>
          <p:cNvSpPr/>
          <p:nvPr/>
        </p:nvSpPr>
        <p:spPr>
          <a:xfrm>
            <a:off x="175217" y="2355868"/>
            <a:ext cx="5454034" cy="3176080"/>
          </a:xfrm>
          <a:prstGeom prst="round2DiagRect">
            <a:avLst>
              <a:gd name="adj1" fmla="val 0"/>
              <a:gd name="adj2"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45720" rtlCol="0" anchor="t" anchorCtr="0"/>
          <a:lstStyle/>
          <a:p>
            <a:pPr marL="285750" indent="-285750">
              <a:lnSpc>
                <a:spcPct val="150000"/>
              </a:lnSpc>
              <a:spcAft>
                <a:spcPts val="1000"/>
              </a:spcAft>
              <a:buClr>
                <a:srgbClr val="C8DDDE"/>
              </a:buClr>
              <a:buSzPct val="110000"/>
              <a:buFont typeface="Arial" panose="020B0604020202020204" pitchFamily="34" charset="0"/>
              <a:buChar char="•"/>
            </a:pPr>
            <a:r>
              <a:rPr lang="en-US" sz="2200" dirty="0">
                <a:solidFill>
                  <a:schemeClr val="bg1"/>
                </a:solidFill>
                <a:latin typeface="Century Gothic" panose="020B0502020202020204" pitchFamily="34" charset="0"/>
              </a:rPr>
              <a:t>Improved website UX</a:t>
            </a:r>
          </a:p>
          <a:p>
            <a:pPr marL="285750" indent="-285750">
              <a:lnSpc>
                <a:spcPct val="150000"/>
              </a:lnSpc>
              <a:spcAft>
                <a:spcPts val="1000"/>
              </a:spcAft>
              <a:buClr>
                <a:srgbClr val="C8DDDE"/>
              </a:buClr>
              <a:buSzPct val="110000"/>
              <a:buFont typeface="Arial" panose="020B0604020202020204" pitchFamily="34" charset="0"/>
              <a:buChar char="•"/>
            </a:pPr>
            <a:r>
              <a:rPr lang="en-US" sz="2200" dirty="0">
                <a:solidFill>
                  <a:schemeClr val="bg1"/>
                </a:solidFill>
                <a:latin typeface="Century Gothic" panose="020B0502020202020204" pitchFamily="34" charset="0"/>
              </a:rPr>
              <a:t>Increased lead generation by 30%</a:t>
            </a:r>
          </a:p>
          <a:p>
            <a:pPr marL="285750" indent="-285750">
              <a:lnSpc>
                <a:spcPct val="150000"/>
              </a:lnSpc>
              <a:spcAft>
                <a:spcPts val="1000"/>
              </a:spcAft>
              <a:buClr>
                <a:srgbClr val="C8DDDE"/>
              </a:buClr>
              <a:buSzPct val="110000"/>
              <a:buFont typeface="Arial" panose="020B0604020202020204" pitchFamily="34" charset="0"/>
              <a:buChar char="•"/>
            </a:pPr>
            <a:r>
              <a:rPr lang="en-US" sz="2200" dirty="0">
                <a:solidFill>
                  <a:schemeClr val="bg1"/>
                </a:solidFill>
                <a:latin typeface="Century Gothic" panose="020B0502020202020204" pitchFamily="34" charset="0"/>
              </a:rPr>
              <a:t>Reduced customer acquisition costs</a:t>
            </a:r>
          </a:p>
        </p:txBody>
      </p:sp>
      <p:sp>
        <p:nvSpPr>
          <p:cNvPr id="535" name="TextBox 534">
            <a:extLst>
              <a:ext uri="{FF2B5EF4-FFF2-40B4-BE49-F238E27FC236}">
                <a16:creationId xmlns:a16="http://schemas.microsoft.com/office/drawing/2014/main" id="{FED25FFF-1B14-BDC5-C997-DAABABCE5160}"/>
              </a:ext>
            </a:extLst>
          </p:cNvPr>
          <p:cNvSpPr txBox="1"/>
          <p:nvPr/>
        </p:nvSpPr>
        <p:spPr>
          <a:xfrm>
            <a:off x="175217" y="1901972"/>
            <a:ext cx="4537179" cy="523220"/>
          </a:xfrm>
          <a:prstGeom prst="rect">
            <a:avLst/>
          </a:prstGeom>
          <a:noFill/>
          <a:effectLst/>
        </p:spPr>
        <p:txBody>
          <a:bodyPr wrap="square" rtlCol="0">
            <a:spAutoFit/>
          </a:bodyPr>
          <a:lstStyle/>
          <a:p>
            <a:r>
              <a:rPr lang="en-US" sz="2800" i="0" u="none" strike="noStrike" spc="300" dirty="0">
                <a:solidFill>
                  <a:srgbClr val="DBEBEA"/>
                </a:solidFill>
                <a:effectLst/>
                <a:latin typeface="Century Gothic" panose="020B0502020202020204" pitchFamily="34" charset="0"/>
              </a:rPr>
              <a:t>ISSUES ADDRESSED</a:t>
            </a:r>
            <a:endParaRPr lang="en-US" sz="2800" spc="300" dirty="0">
              <a:solidFill>
                <a:srgbClr val="DBEBEA"/>
              </a:solidFill>
              <a:latin typeface="Century Gothic" panose="020B0502020202020204" pitchFamily="34" charset="0"/>
            </a:endParaRPr>
          </a:p>
        </p:txBody>
      </p:sp>
      <p:sp>
        <p:nvSpPr>
          <p:cNvPr id="536" name="Rectangle 535">
            <a:extLst>
              <a:ext uri="{FF2B5EF4-FFF2-40B4-BE49-F238E27FC236}">
                <a16:creationId xmlns:a16="http://schemas.microsoft.com/office/drawing/2014/main" id="{C2285145-8691-45C1-6940-FE7FF904244B}"/>
              </a:ext>
            </a:extLst>
          </p:cNvPr>
          <p:cNvSpPr/>
          <p:nvPr/>
        </p:nvSpPr>
        <p:spPr>
          <a:xfrm>
            <a:off x="6138672" y="1736904"/>
            <a:ext cx="6053328" cy="3468266"/>
          </a:xfrm>
          <a:prstGeom prst="rect">
            <a:avLst/>
          </a:prstGeom>
          <a:gradFill>
            <a:gsLst>
              <a:gs pos="23000">
                <a:srgbClr val="ABCBC9">
                  <a:alpha val="70538"/>
                </a:srgbClr>
              </a:gs>
              <a:gs pos="87000">
                <a:srgbClr val="C8DDDE">
                  <a:alpha val="87000"/>
                </a:srgb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t"/>
          <a:lstStyle/>
          <a:p>
            <a:endParaRPr lang="en-US" sz="3600" dirty="0">
              <a:solidFill>
                <a:srgbClr val="E9ECF7"/>
              </a:solidFill>
              <a:latin typeface="Century Gothic" panose="020B0502020202020204" pitchFamily="34" charset="0"/>
            </a:endParaRPr>
          </a:p>
        </p:txBody>
      </p:sp>
      <p:sp>
        <p:nvSpPr>
          <p:cNvPr id="540" name="Round Diagonal Corner Rectangle 539">
            <a:extLst>
              <a:ext uri="{FF2B5EF4-FFF2-40B4-BE49-F238E27FC236}">
                <a16:creationId xmlns:a16="http://schemas.microsoft.com/office/drawing/2014/main" id="{825B1F69-C9AD-7BE3-D3B4-5D958ACDE742}"/>
              </a:ext>
            </a:extLst>
          </p:cNvPr>
          <p:cNvSpPr/>
          <p:nvPr/>
        </p:nvSpPr>
        <p:spPr>
          <a:xfrm>
            <a:off x="6318461" y="2355868"/>
            <a:ext cx="5454034" cy="3176080"/>
          </a:xfrm>
          <a:prstGeom prst="round2DiagRect">
            <a:avLst>
              <a:gd name="adj1" fmla="val 0"/>
              <a:gd name="adj2"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45720" rtlCol="0" anchor="t" anchorCtr="0"/>
          <a:lstStyle/>
          <a:p>
            <a:pPr marL="285750" indent="-285750">
              <a:lnSpc>
                <a:spcPct val="150000"/>
              </a:lnSpc>
              <a:spcAft>
                <a:spcPts val="1000"/>
              </a:spcAft>
              <a:buClr>
                <a:srgbClr val="648895"/>
              </a:buClr>
              <a:buSzPct val="110000"/>
              <a:buFont typeface="Arial" panose="020B0604020202020204" pitchFamily="34" charset="0"/>
              <a:buChar char="•"/>
            </a:pPr>
            <a:r>
              <a:rPr lang="en-US" sz="2200" dirty="0">
                <a:solidFill>
                  <a:schemeClr val="tx1"/>
                </a:solidFill>
                <a:latin typeface="Century Gothic" panose="020B0502020202020204" pitchFamily="34" charset="0"/>
              </a:rPr>
              <a:t>Higher website engagement</a:t>
            </a:r>
          </a:p>
          <a:p>
            <a:pPr marL="285750" indent="-285750">
              <a:lnSpc>
                <a:spcPct val="150000"/>
              </a:lnSpc>
              <a:spcAft>
                <a:spcPts val="1000"/>
              </a:spcAft>
              <a:buClr>
                <a:srgbClr val="648895"/>
              </a:buClr>
              <a:buSzPct val="110000"/>
              <a:buFont typeface="Arial" panose="020B0604020202020204" pitchFamily="34" charset="0"/>
              <a:buChar char="•"/>
            </a:pPr>
            <a:r>
              <a:rPr lang="en-US" sz="2200" dirty="0">
                <a:solidFill>
                  <a:schemeClr val="tx1"/>
                </a:solidFill>
                <a:latin typeface="Century Gothic" panose="020B0502020202020204" pitchFamily="34" charset="0"/>
              </a:rPr>
              <a:t>40% increase in newsletter sign-ups</a:t>
            </a:r>
          </a:p>
          <a:p>
            <a:pPr marL="285750" indent="-285750">
              <a:lnSpc>
                <a:spcPct val="150000"/>
              </a:lnSpc>
              <a:spcAft>
                <a:spcPts val="1000"/>
              </a:spcAft>
              <a:buClr>
                <a:srgbClr val="648895"/>
              </a:buClr>
              <a:buSzPct val="110000"/>
              <a:buFont typeface="Arial" panose="020B0604020202020204" pitchFamily="34" charset="0"/>
              <a:buChar char="•"/>
            </a:pPr>
            <a:r>
              <a:rPr lang="en-US" sz="2200" dirty="0">
                <a:solidFill>
                  <a:schemeClr val="tx1"/>
                </a:solidFill>
                <a:latin typeface="Century Gothic" panose="020B0502020202020204" pitchFamily="34" charset="0"/>
              </a:rPr>
              <a:t>15% decrease in bounce rate</a:t>
            </a:r>
          </a:p>
        </p:txBody>
      </p:sp>
      <p:sp>
        <p:nvSpPr>
          <p:cNvPr id="541" name="TextBox 540">
            <a:extLst>
              <a:ext uri="{FF2B5EF4-FFF2-40B4-BE49-F238E27FC236}">
                <a16:creationId xmlns:a16="http://schemas.microsoft.com/office/drawing/2014/main" id="{C5E68437-5AB4-31D7-BCC4-AF4BBD50B6D0}"/>
              </a:ext>
            </a:extLst>
          </p:cNvPr>
          <p:cNvSpPr txBox="1"/>
          <p:nvPr/>
        </p:nvSpPr>
        <p:spPr>
          <a:xfrm>
            <a:off x="6318461" y="1901972"/>
            <a:ext cx="4447263" cy="523220"/>
          </a:xfrm>
          <a:prstGeom prst="rect">
            <a:avLst/>
          </a:prstGeom>
          <a:noFill/>
          <a:effectLst/>
        </p:spPr>
        <p:txBody>
          <a:bodyPr wrap="square" rtlCol="0">
            <a:spAutoFit/>
          </a:bodyPr>
          <a:lstStyle/>
          <a:p>
            <a:r>
              <a:rPr lang="en-US" sz="2800" i="0" u="none" strike="noStrike" spc="300" dirty="0">
                <a:solidFill>
                  <a:srgbClr val="4F6874"/>
                </a:solidFill>
                <a:effectLst/>
                <a:latin typeface="Century Gothic" panose="020B0502020202020204" pitchFamily="34" charset="0"/>
              </a:rPr>
              <a:t>OUTCOMES</a:t>
            </a:r>
            <a:endParaRPr lang="en-US" sz="2800" spc="300" dirty="0">
              <a:solidFill>
                <a:srgbClr val="4F6874"/>
              </a:solidFill>
              <a:latin typeface="Century Gothic" panose="020B0502020202020204" pitchFamily="34" charset="0"/>
            </a:endParaRPr>
          </a:p>
        </p:txBody>
      </p:sp>
    </p:spTree>
    <p:extLst>
      <p:ext uri="{BB962C8B-B14F-4D97-AF65-F5344CB8AC3E}">
        <p14:creationId xmlns:p14="http://schemas.microsoft.com/office/powerpoint/2010/main" val="2489961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pic>
        <p:nvPicPr>
          <p:cNvPr id="549" name="Picture 548" descr="The bar grapah in geometric blocks">
            <a:extLst>
              <a:ext uri="{FF2B5EF4-FFF2-40B4-BE49-F238E27FC236}">
                <a16:creationId xmlns:a16="http://schemas.microsoft.com/office/drawing/2014/main" id="{A8C14CE0-E238-00A7-D814-05C205522932}"/>
              </a:ext>
            </a:extLst>
          </p:cNvPr>
          <p:cNvPicPr>
            <a:picLocks noChangeAspect="1"/>
          </p:cNvPicPr>
          <p:nvPr/>
        </p:nvPicPr>
        <p:blipFill rotWithShape="1">
          <a:blip r:embed="rId3" cstate="screen">
            <a:grayscl/>
            <a:alphaModFix amt="56000"/>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a:effectLst/>
        </p:spPr>
      </p:pic>
      <p:grpSp>
        <p:nvGrpSpPr>
          <p:cNvPr id="8" name="Group 7">
            <a:extLst>
              <a:ext uri="{FF2B5EF4-FFF2-40B4-BE49-F238E27FC236}">
                <a16:creationId xmlns:a16="http://schemas.microsoft.com/office/drawing/2014/main" id="{F187D1FA-DF8C-1E31-A4F0-E0F32A9196DC}"/>
              </a:ext>
            </a:extLst>
          </p:cNvPr>
          <p:cNvGrpSpPr/>
          <p:nvPr/>
        </p:nvGrpSpPr>
        <p:grpSpPr>
          <a:xfrm>
            <a:off x="9554900" y="122557"/>
            <a:ext cx="2531424" cy="2387288"/>
            <a:chOff x="4301836" y="1542184"/>
            <a:chExt cx="4242954" cy="4001365"/>
          </a:xfrm>
          <a:solidFill>
            <a:schemeClr val="bg1">
              <a:alpha val="50000"/>
            </a:schemeClr>
          </a:solidFill>
        </p:grpSpPr>
        <p:sp>
          <p:nvSpPr>
            <p:cNvPr id="9" name="Freeform 8">
              <a:extLst>
                <a:ext uri="{FF2B5EF4-FFF2-40B4-BE49-F238E27FC236}">
                  <a16:creationId xmlns:a16="http://schemas.microsoft.com/office/drawing/2014/main" id="{4954FF1B-93F9-57E7-C55F-AC757CC345DE}"/>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A935AEE-6B27-F2A1-A97E-B53FA55B6E97}"/>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13053BF-4196-5013-45B8-59737BBD239C}"/>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6217976-BA5A-4031-5064-28F899C247AE}"/>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8EAAA44-BA7F-CF59-493E-7FEA0744A92C}"/>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E3C174A-CDBE-2462-01CD-10A082699526}"/>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D26004C-F36E-5219-2850-67FBB15E7094}"/>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86DDCE-3F16-465C-1335-E085D95E7434}"/>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142DE29-31F7-9A4C-7CD2-F3B5A04E5D19}"/>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E2D9926-C548-2D3C-EB1E-3F0AC5702DA0}"/>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D571BF9-CE06-BE8C-28A7-C54DBCE33531}"/>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704CB93-C143-DF3B-BFE3-76852C06D988}"/>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B5DF6C8-0D3E-32DA-3B9A-8207F5030E3C}"/>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DC4FBDC-D53A-6062-0410-113B31EEA5FE}"/>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3111AF2-9A47-0B31-8654-69EA45E37B86}"/>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EE96ADA-F059-2AE0-D6FE-8E5B9E9BFC02}"/>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7FACBB78-C2C4-66BE-04A0-53A100208DAD}"/>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4813B71-717F-C182-677A-C70437DF1C51}"/>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D586BE1-C8E6-EA05-FB61-90371D7F19FA}"/>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01A0190-4C32-00C5-9613-F067D8D53803}"/>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C7A9E5F-426B-5988-8911-16AA0ECAD5BB}"/>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18EB0A0-E6B6-64D5-F572-40ECD918CDAF}"/>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54A4928-5209-A85E-2870-95ABED579BD6}"/>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65628CA-D723-B67C-2ECD-E6C42FC888AC}"/>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305471C-7369-D0B0-E6BD-41101A053CAA}"/>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56315B7-2216-DC1E-E1BD-3CEB95A47971}"/>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FAC1EC6-3334-60FF-B052-2C14E6AF780C}"/>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5CE9688-80AD-2DB1-E4FB-F40D252331BC}"/>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78AAFC1B-E171-1CE2-4C4D-9A6CB0B578CD}"/>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45D948A-34B4-CEBE-B40F-C5B3ED1AB64F}"/>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C7E8D03-6E06-BCF2-9F38-E7929B3034DE}"/>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0298E03-32E5-27F8-39C6-25C5D439EDE2}"/>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95AF6BC-B6A8-E70D-1EF1-E3E50AA4A1D7}"/>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E2F635F-AABA-B022-360E-F5A96FDDADF5}"/>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E15866F-EA19-E5C0-0695-DF12EE894915}"/>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942D28E-9AD5-1A32-C8B2-28C1BA0D45E2}"/>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9EF4DF0-65E9-FA12-242C-51EF218A7626}"/>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7C24FEB-590E-FBEF-2490-F580A85CEE11}"/>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5CCE4A1-69D8-253F-AA74-A9B2CAFBE616}"/>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26DBCB0-E87A-90C8-DB1B-18498107EBE0}"/>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1B9EC2E-7702-7B58-C916-CB12F1D0258A}"/>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8FAAE2E5-608B-2BAB-BCE0-568C02AC555C}"/>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73B2218-A53E-1E77-EDEE-389E38D1663B}"/>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D465D9E-AD45-876F-192E-5A37D463DA55}"/>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65D8461D-18A4-1F39-F73E-5C64C40E2A3D}"/>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38294DF-D69E-4D04-5DFC-A7EF1C1FD307}"/>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5F7EDB-F57A-5111-502A-E51F76E8C57E}"/>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37D6DEA-E800-1CEC-92D9-A2A9F9070ADD}"/>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771DD5F-A31E-FF8E-DA95-BD5FB04F0D7D}"/>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5F18C593-087A-D868-EF9C-BD97F109CA61}"/>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8" name="Freeform 447">
              <a:extLst>
                <a:ext uri="{FF2B5EF4-FFF2-40B4-BE49-F238E27FC236}">
                  <a16:creationId xmlns:a16="http://schemas.microsoft.com/office/drawing/2014/main" id="{0B5FEB81-7CB4-C36C-AC84-370EC20AF029}"/>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9" name="Freeform 448">
              <a:extLst>
                <a:ext uri="{FF2B5EF4-FFF2-40B4-BE49-F238E27FC236}">
                  <a16:creationId xmlns:a16="http://schemas.microsoft.com/office/drawing/2014/main" id="{49DC78E7-F0A0-AB01-A7E9-868D798F28E9}"/>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885393B0-74F7-8F1F-7119-3AB0AE91496D}"/>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96F34F50-54F3-CB81-2049-D1E99E54B6AB}"/>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6DBF499A-0ABA-3D45-AB78-0069C5558555}"/>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55F5CFEA-2C42-1E9A-AB74-F46EE440E9AD}"/>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1B1BCFF1-D2EB-064A-5716-D53182E70C82}"/>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5" name="Freeform 454">
              <a:extLst>
                <a:ext uri="{FF2B5EF4-FFF2-40B4-BE49-F238E27FC236}">
                  <a16:creationId xmlns:a16="http://schemas.microsoft.com/office/drawing/2014/main" id="{BB4AD660-FEFA-E2CC-E7D2-8DD972D5D880}"/>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6" name="Freeform 455">
              <a:extLst>
                <a:ext uri="{FF2B5EF4-FFF2-40B4-BE49-F238E27FC236}">
                  <a16:creationId xmlns:a16="http://schemas.microsoft.com/office/drawing/2014/main" id="{9303E06B-5DE8-6922-5D2D-7A2357F81F06}"/>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C53E8E7C-3EE9-4B9C-3A46-9624A38CBB24}"/>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C5A9F6D5-10AC-C114-A33C-5078069A1E49}"/>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31813109-42F5-81CA-DB62-59487AFD5E75}"/>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B2379436-880B-6477-77B7-46F32E5CC9C3}"/>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92A03C67-71B9-123D-632C-ECA465EC0C2B}"/>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9AEC7827-7BCB-DFF1-A341-84CCAF6142FF}"/>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C2BF3E86-6435-D367-8F9B-58742C21BCA2}"/>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C99EE995-75D4-AB51-C8A3-ECE35D5D7CA8}"/>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4DC3AFC1-FE16-4A34-C758-E164D62F7024}"/>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2869EC5D-7F64-E134-2921-4424B44C1663}"/>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4DBB38C9-068B-5AFD-09C4-CBDC56E19327}"/>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929BA569-733C-51FB-2C52-89B4ADCCA377}"/>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9" name="Freeform 468">
              <a:extLst>
                <a:ext uri="{FF2B5EF4-FFF2-40B4-BE49-F238E27FC236}">
                  <a16:creationId xmlns:a16="http://schemas.microsoft.com/office/drawing/2014/main" id="{0A2D6090-7E86-CBE2-6CF2-8DC424E050D6}"/>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0" name="Freeform 469">
              <a:extLst>
                <a:ext uri="{FF2B5EF4-FFF2-40B4-BE49-F238E27FC236}">
                  <a16:creationId xmlns:a16="http://schemas.microsoft.com/office/drawing/2014/main" id="{F914B50C-3254-9AB9-07B6-6565A3DD2131}"/>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71" name="Freeform 470">
              <a:extLst>
                <a:ext uri="{FF2B5EF4-FFF2-40B4-BE49-F238E27FC236}">
                  <a16:creationId xmlns:a16="http://schemas.microsoft.com/office/drawing/2014/main" id="{A7B9095B-8C90-5402-B644-46C9172E46CF}"/>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72" name="Freeform 471">
              <a:extLst>
                <a:ext uri="{FF2B5EF4-FFF2-40B4-BE49-F238E27FC236}">
                  <a16:creationId xmlns:a16="http://schemas.microsoft.com/office/drawing/2014/main" id="{7620AFE6-5AA8-37D7-7EE5-9CA2ACE02989}"/>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3" name="Freeform 472">
              <a:extLst>
                <a:ext uri="{FF2B5EF4-FFF2-40B4-BE49-F238E27FC236}">
                  <a16:creationId xmlns:a16="http://schemas.microsoft.com/office/drawing/2014/main" id="{09B08B92-B84C-D13C-072F-F3BD5D801C43}"/>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4" name="Freeform 473">
              <a:extLst>
                <a:ext uri="{FF2B5EF4-FFF2-40B4-BE49-F238E27FC236}">
                  <a16:creationId xmlns:a16="http://schemas.microsoft.com/office/drawing/2014/main" id="{59BA512F-2739-501D-7043-36F040E43CD0}"/>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07B1ECBC-BB82-8BA5-BC18-9EFE645762F5}"/>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7" name="Freeform 476">
              <a:extLst>
                <a:ext uri="{FF2B5EF4-FFF2-40B4-BE49-F238E27FC236}">
                  <a16:creationId xmlns:a16="http://schemas.microsoft.com/office/drawing/2014/main" id="{BD6EC905-F039-63A7-52D9-B17B25FB2723}"/>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8" name="Freeform 477">
              <a:extLst>
                <a:ext uri="{FF2B5EF4-FFF2-40B4-BE49-F238E27FC236}">
                  <a16:creationId xmlns:a16="http://schemas.microsoft.com/office/drawing/2014/main" id="{08096A6E-8228-2813-AF21-4D10E1270F11}"/>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F6EA5522-4C3C-B1BE-9784-A64ECEA9FD2F}"/>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A62DC3BD-F88C-EACD-5CD0-4DA90D89A382}"/>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0AD990BD-E96E-A79E-356F-5D20B1B8F101}"/>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DB9E1434-D8ED-4D5C-FFA8-C6807E7F49D9}"/>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B67E9AB6-7BB2-352C-E3F8-D79B08361955}"/>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B489ADE7-CB1E-3499-669A-C101345DB764}"/>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48681362-8E2E-8446-9B7E-14D449906D26}"/>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D1480E4E-B88A-291B-9303-5C179FD5C405}"/>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880CCE07-6697-AD92-6B6B-71379C3ED486}"/>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DC4D1557-5778-1BAA-DFFB-7CF77FC3438C}"/>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06C7E6D4-275D-8736-85E7-BDD6EB97EA24}"/>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2AB8DBC7-30A6-CE76-29E1-97D192850001}"/>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1" name="Freeform 490">
              <a:extLst>
                <a:ext uri="{FF2B5EF4-FFF2-40B4-BE49-F238E27FC236}">
                  <a16:creationId xmlns:a16="http://schemas.microsoft.com/office/drawing/2014/main" id="{F3EAAC7B-D55C-4D68-5AD2-4CA37E662F58}"/>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2" name="Freeform 491">
              <a:extLst>
                <a:ext uri="{FF2B5EF4-FFF2-40B4-BE49-F238E27FC236}">
                  <a16:creationId xmlns:a16="http://schemas.microsoft.com/office/drawing/2014/main" id="{8AF47FC0-D946-775B-6AC7-8D7D22AB7B98}"/>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C1E3C84F-586E-4D64-2755-071727D563D1}"/>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388371A9-0006-324C-97C4-AFB439B62984}"/>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5" name="Freeform 494">
              <a:extLst>
                <a:ext uri="{FF2B5EF4-FFF2-40B4-BE49-F238E27FC236}">
                  <a16:creationId xmlns:a16="http://schemas.microsoft.com/office/drawing/2014/main" id="{7AFE27D2-9ABE-2883-BA68-15F2B02F12D0}"/>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6" name="Freeform 495">
              <a:extLst>
                <a:ext uri="{FF2B5EF4-FFF2-40B4-BE49-F238E27FC236}">
                  <a16:creationId xmlns:a16="http://schemas.microsoft.com/office/drawing/2014/main" id="{D74B634B-A1F5-0A89-4CB5-685F0521653B}"/>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7" name="Freeform 496">
              <a:extLst>
                <a:ext uri="{FF2B5EF4-FFF2-40B4-BE49-F238E27FC236}">
                  <a16:creationId xmlns:a16="http://schemas.microsoft.com/office/drawing/2014/main" id="{D02DBF72-CF9D-DF19-5D6B-7C4DF20E4F01}"/>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8" name="Freeform 497">
              <a:extLst>
                <a:ext uri="{FF2B5EF4-FFF2-40B4-BE49-F238E27FC236}">
                  <a16:creationId xmlns:a16="http://schemas.microsoft.com/office/drawing/2014/main" id="{1C25549F-6A10-F25C-B764-9D435A591A13}"/>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9" name="Freeform 498">
              <a:extLst>
                <a:ext uri="{FF2B5EF4-FFF2-40B4-BE49-F238E27FC236}">
                  <a16:creationId xmlns:a16="http://schemas.microsoft.com/office/drawing/2014/main" id="{D1AFEF10-3B05-4E59-04C6-7781CE55D1E7}"/>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0" name="Freeform 499">
              <a:extLst>
                <a:ext uri="{FF2B5EF4-FFF2-40B4-BE49-F238E27FC236}">
                  <a16:creationId xmlns:a16="http://schemas.microsoft.com/office/drawing/2014/main" id="{F677BEBE-3EF5-D184-890B-DEA73E7BE5C2}"/>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1" name="Freeform 500">
              <a:extLst>
                <a:ext uri="{FF2B5EF4-FFF2-40B4-BE49-F238E27FC236}">
                  <a16:creationId xmlns:a16="http://schemas.microsoft.com/office/drawing/2014/main" id="{FE9D2FBF-7CDB-B55F-1536-FE1D1CD2EC71}"/>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2" name="Freeform 501">
              <a:extLst>
                <a:ext uri="{FF2B5EF4-FFF2-40B4-BE49-F238E27FC236}">
                  <a16:creationId xmlns:a16="http://schemas.microsoft.com/office/drawing/2014/main" id="{0CA2DC92-D22F-8FBF-A217-4565B1524A95}"/>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3" name="Freeform 502">
              <a:extLst>
                <a:ext uri="{FF2B5EF4-FFF2-40B4-BE49-F238E27FC236}">
                  <a16:creationId xmlns:a16="http://schemas.microsoft.com/office/drawing/2014/main" id="{649E0AA2-C708-71B5-7CA1-D969FEF95F16}"/>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4" name="Freeform 503">
              <a:extLst>
                <a:ext uri="{FF2B5EF4-FFF2-40B4-BE49-F238E27FC236}">
                  <a16:creationId xmlns:a16="http://schemas.microsoft.com/office/drawing/2014/main" id="{69CA7965-7A5C-C0C9-8877-7405071F05B7}"/>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5" name="Freeform 504">
              <a:extLst>
                <a:ext uri="{FF2B5EF4-FFF2-40B4-BE49-F238E27FC236}">
                  <a16:creationId xmlns:a16="http://schemas.microsoft.com/office/drawing/2014/main" id="{DEAA41D3-DC82-934F-8C4D-8052DB24CA51}"/>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43A25CE1-CDBA-7C9C-BA53-CEDB45127AF3}"/>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7" name="Freeform 506">
              <a:extLst>
                <a:ext uri="{FF2B5EF4-FFF2-40B4-BE49-F238E27FC236}">
                  <a16:creationId xmlns:a16="http://schemas.microsoft.com/office/drawing/2014/main" id="{3722A383-CCB0-A0F2-712B-197144E72125}"/>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8" name="Freeform 507">
              <a:extLst>
                <a:ext uri="{FF2B5EF4-FFF2-40B4-BE49-F238E27FC236}">
                  <a16:creationId xmlns:a16="http://schemas.microsoft.com/office/drawing/2014/main" id="{4C96295E-34E6-71E1-50D6-E3E5F8954D6A}"/>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9" name="Freeform 508">
              <a:extLst>
                <a:ext uri="{FF2B5EF4-FFF2-40B4-BE49-F238E27FC236}">
                  <a16:creationId xmlns:a16="http://schemas.microsoft.com/office/drawing/2014/main" id="{4C73DAEA-40DE-3C62-1974-69C08E0B3AC0}"/>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0" name="Freeform 509">
              <a:extLst>
                <a:ext uri="{FF2B5EF4-FFF2-40B4-BE49-F238E27FC236}">
                  <a16:creationId xmlns:a16="http://schemas.microsoft.com/office/drawing/2014/main" id="{DD33CFDD-651D-E749-F898-580DAA1F7B0A}"/>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1" name="Freeform 510">
              <a:extLst>
                <a:ext uri="{FF2B5EF4-FFF2-40B4-BE49-F238E27FC236}">
                  <a16:creationId xmlns:a16="http://schemas.microsoft.com/office/drawing/2014/main" id="{C1452E26-237E-2903-940D-A047ADA7289B}"/>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2" name="Freeform 511">
              <a:extLst>
                <a:ext uri="{FF2B5EF4-FFF2-40B4-BE49-F238E27FC236}">
                  <a16:creationId xmlns:a16="http://schemas.microsoft.com/office/drawing/2014/main" id="{DF8A9799-C577-4EF9-3D8D-C7107DFB699F}"/>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6" name="Freeform 515">
              <a:extLst>
                <a:ext uri="{FF2B5EF4-FFF2-40B4-BE49-F238E27FC236}">
                  <a16:creationId xmlns:a16="http://schemas.microsoft.com/office/drawing/2014/main" id="{5B4CADDD-F03B-1A8D-4C4F-05A1917BB4FF}"/>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0" name="Freeform 519">
              <a:extLst>
                <a:ext uri="{FF2B5EF4-FFF2-40B4-BE49-F238E27FC236}">
                  <a16:creationId xmlns:a16="http://schemas.microsoft.com/office/drawing/2014/main" id="{4EC1A601-77AC-9727-3B5C-BACC9FE63685}"/>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1" name="Freeform 520">
              <a:extLst>
                <a:ext uri="{FF2B5EF4-FFF2-40B4-BE49-F238E27FC236}">
                  <a16:creationId xmlns:a16="http://schemas.microsoft.com/office/drawing/2014/main" id="{B97FB614-EFC6-3144-505C-4C539EEE2F11}"/>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2" name="Freeform 521">
              <a:extLst>
                <a:ext uri="{FF2B5EF4-FFF2-40B4-BE49-F238E27FC236}">
                  <a16:creationId xmlns:a16="http://schemas.microsoft.com/office/drawing/2014/main" id="{0FB28B55-3863-04ED-BF41-59AA4B428693}"/>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34" name="Freeform 533">
              <a:extLst>
                <a:ext uri="{FF2B5EF4-FFF2-40B4-BE49-F238E27FC236}">
                  <a16:creationId xmlns:a16="http://schemas.microsoft.com/office/drawing/2014/main" id="{29255B6D-27E4-621B-3F96-84BE48F0CA2A}"/>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5" name="Freeform 534">
              <a:extLst>
                <a:ext uri="{FF2B5EF4-FFF2-40B4-BE49-F238E27FC236}">
                  <a16:creationId xmlns:a16="http://schemas.microsoft.com/office/drawing/2014/main" id="{88C886BC-846D-AB4E-1322-391A07BA1E27}"/>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3F18472E-CEBB-F785-0018-14E404A75E30}"/>
              </a:ext>
            </a:extLst>
          </p:cNvPr>
          <p:cNvSpPr txBox="1"/>
          <p:nvPr/>
        </p:nvSpPr>
        <p:spPr>
          <a:xfrm>
            <a:off x="528668" y="5633548"/>
            <a:ext cx="7310056" cy="523220"/>
          </a:xfrm>
          <a:prstGeom prst="rect">
            <a:avLst/>
          </a:prstGeom>
          <a:noFill/>
        </p:spPr>
        <p:txBody>
          <a:bodyPr wrap="square" rtlCol="0">
            <a:spAutoFit/>
          </a:bodyPr>
          <a:lstStyle/>
          <a:p>
            <a:r>
              <a:rPr lang="en-US" sz="1400" dirty="0">
                <a:solidFill>
                  <a:schemeClr val="tx1">
                    <a:lumMod val="65000"/>
                    <a:lumOff val="35000"/>
                  </a:schemeClr>
                </a:solidFill>
                <a:latin typeface="Courier" pitchFamily="2" charset="0"/>
              </a:rPr>
              <a:t>Summary Notes: </a:t>
            </a:r>
          </a:p>
          <a:p>
            <a:endParaRPr lang="en-US" sz="1400" dirty="0">
              <a:solidFill>
                <a:schemeClr val="tx1">
                  <a:lumMod val="65000"/>
                  <a:lumOff val="35000"/>
                </a:schemeClr>
              </a:solidFill>
              <a:latin typeface="Courier" pitchFamily="2" charset="0"/>
            </a:endParaRPr>
          </a:p>
        </p:txBody>
      </p:sp>
      <p:sp>
        <p:nvSpPr>
          <p:cNvPr id="5" name="Rounded Rectangle 4">
            <a:extLst>
              <a:ext uri="{FF2B5EF4-FFF2-40B4-BE49-F238E27FC236}">
                <a16:creationId xmlns:a16="http://schemas.microsoft.com/office/drawing/2014/main" id="{91AB5969-0909-FC6B-17BD-B08AEBEE3D58}"/>
              </a:ext>
            </a:extLst>
          </p:cNvPr>
          <p:cNvSpPr/>
          <p:nvPr/>
        </p:nvSpPr>
        <p:spPr>
          <a:xfrm>
            <a:off x="389553" y="1371601"/>
            <a:ext cx="3579538" cy="3488634"/>
          </a:xfrm>
          <a:prstGeom prst="roundRect">
            <a:avLst>
              <a:gd name="adj" fmla="val 8978"/>
            </a:avLst>
          </a:prstGeom>
          <a:solidFill>
            <a:srgbClr val="9CCBD1">
              <a:alpha val="9186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D84A3CE-0594-3868-5C59-66C3EF5CB0ED}"/>
              </a:ext>
            </a:extLst>
          </p:cNvPr>
          <p:cNvGrpSpPr/>
          <p:nvPr/>
        </p:nvGrpSpPr>
        <p:grpSpPr>
          <a:xfrm>
            <a:off x="3659338" y="3878536"/>
            <a:ext cx="181396" cy="743224"/>
            <a:chOff x="12052701" y="6447749"/>
            <a:chExt cx="79923" cy="327464"/>
          </a:xfrm>
          <a:solidFill>
            <a:schemeClr val="bg1"/>
          </a:solidFill>
        </p:grpSpPr>
        <p:sp>
          <p:nvSpPr>
            <p:cNvPr id="29" name="Freeform 28">
              <a:extLst>
                <a:ext uri="{FF2B5EF4-FFF2-40B4-BE49-F238E27FC236}">
                  <a16:creationId xmlns:a16="http://schemas.microsoft.com/office/drawing/2014/main" id="{1466DC08-5994-0EB9-97DA-B2388A2A6C97}"/>
                </a:ext>
              </a:extLst>
            </p:cNvPr>
            <p:cNvSpPr/>
            <p:nvPr/>
          </p:nvSpPr>
          <p:spPr>
            <a:xfrm rot="5400000">
              <a:off x="12052701" y="6447749"/>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0A48078-C04F-9CA4-D926-085EF9114BF4}"/>
                </a:ext>
              </a:extLst>
            </p:cNvPr>
            <p:cNvSpPr/>
            <p:nvPr/>
          </p:nvSpPr>
          <p:spPr>
            <a:xfrm rot="5400000">
              <a:off x="12052701" y="6571705"/>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DE6DBB6-7539-2DAE-8404-1B959CBC8E90}"/>
                </a:ext>
              </a:extLst>
            </p:cNvPr>
            <p:cNvSpPr/>
            <p:nvPr/>
          </p:nvSpPr>
          <p:spPr>
            <a:xfrm rot="5400000">
              <a:off x="12052701" y="6695290"/>
              <a:ext cx="79923" cy="79923"/>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grpSp>
      <p:sp>
        <p:nvSpPr>
          <p:cNvPr id="523" name="Rounded Rectangle 522">
            <a:extLst>
              <a:ext uri="{FF2B5EF4-FFF2-40B4-BE49-F238E27FC236}">
                <a16:creationId xmlns:a16="http://schemas.microsoft.com/office/drawing/2014/main" id="{34D37D44-D98C-28B4-D9F0-C3D3646F76CE}"/>
              </a:ext>
            </a:extLst>
          </p:cNvPr>
          <p:cNvSpPr/>
          <p:nvPr/>
        </p:nvSpPr>
        <p:spPr>
          <a:xfrm>
            <a:off x="4259186" y="1371601"/>
            <a:ext cx="3579538" cy="3488634"/>
          </a:xfrm>
          <a:prstGeom prst="roundRect">
            <a:avLst>
              <a:gd name="adj" fmla="val 8978"/>
            </a:avLst>
          </a:prstGeom>
          <a:solidFill>
            <a:srgbClr val="78A5BC">
              <a:alpha val="8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4" name="Group 523">
            <a:extLst>
              <a:ext uri="{FF2B5EF4-FFF2-40B4-BE49-F238E27FC236}">
                <a16:creationId xmlns:a16="http://schemas.microsoft.com/office/drawing/2014/main" id="{13AE23B1-C230-1EFC-6366-7CCF5945A8A5}"/>
              </a:ext>
            </a:extLst>
          </p:cNvPr>
          <p:cNvGrpSpPr/>
          <p:nvPr/>
        </p:nvGrpSpPr>
        <p:grpSpPr>
          <a:xfrm>
            <a:off x="7528971" y="3878536"/>
            <a:ext cx="181396" cy="743224"/>
            <a:chOff x="12052701" y="6447749"/>
            <a:chExt cx="79923" cy="327464"/>
          </a:xfrm>
          <a:solidFill>
            <a:schemeClr val="bg1"/>
          </a:solidFill>
        </p:grpSpPr>
        <p:sp>
          <p:nvSpPr>
            <p:cNvPr id="525" name="Freeform 524">
              <a:extLst>
                <a:ext uri="{FF2B5EF4-FFF2-40B4-BE49-F238E27FC236}">
                  <a16:creationId xmlns:a16="http://schemas.microsoft.com/office/drawing/2014/main" id="{F01EDFE4-3CB0-B60B-0669-6F0CE6928BF4}"/>
                </a:ext>
              </a:extLst>
            </p:cNvPr>
            <p:cNvSpPr/>
            <p:nvPr/>
          </p:nvSpPr>
          <p:spPr>
            <a:xfrm rot="5400000">
              <a:off x="12052701" y="6447749"/>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26" name="Freeform 525">
              <a:extLst>
                <a:ext uri="{FF2B5EF4-FFF2-40B4-BE49-F238E27FC236}">
                  <a16:creationId xmlns:a16="http://schemas.microsoft.com/office/drawing/2014/main" id="{9E8B9781-8184-DE41-A354-D304DDD6D75D}"/>
                </a:ext>
              </a:extLst>
            </p:cNvPr>
            <p:cNvSpPr/>
            <p:nvPr/>
          </p:nvSpPr>
          <p:spPr>
            <a:xfrm rot="5400000">
              <a:off x="12052701" y="6571705"/>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27" name="Freeform 526">
              <a:extLst>
                <a:ext uri="{FF2B5EF4-FFF2-40B4-BE49-F238E27FC236}">
                  <a16:creationId xmlns:a16="http://schemas.microsoft.com/office/drawing/2014/main" id="{CA3C2207-8ED7-FB7C-5A54-A0FAE694B5E0}"/>
                </a:ext>
              </a:extLst>
            </p:cNvPr>
            <p:cNvSpPr/>
            <p:nvPr/>
          </p:nvSpPr>
          <p:spPr>
            <a:xfrm rot="5400000">
              <a:off x="12052701" y="6695290"/>
              <a:ext cx="79923" cy="79923"/>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grpSp>
      <p:sp>
        <p:nvSpPr>
          <p:cNvPr id="528" name="Rounded Rectangle 527">
            <a:extLst>
              <a:ext uri="{FF2B5EF4-FFF2-40B4-BE49-F238E27FC236}">
                <a16:creationId xmlns:a16="http://schemas.microsoft.com/office/drawing/2014/main" id="{AB1745F2-C057-B04F-FF4F-488D7ABDEF73}"/>
              </a:ext>
            </a:extLst>
          </p:cNvPr>
          <p:cNvSpPr/>
          <p:nvPr/>
        </p:nvSpPr>
        <p:spPr>
          <a:xfrm>
            <a:off x="8128819" y="1371601"/>
            <a:ext cx="3579538" cy="3488634"/>
          </a:xfrm>
          <a:prstGeom prst="roundRect">
            <a:avLst>
              <a:gd name="adj" fmla="val 8978"/>
            </a:avLst>
          </a:prstGeom>
          <a:solidFill>
            <a:srgbClr val="95C1C9">
              <a:alpha val="899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9" name="Group 528">
            <a:extLst>
              <a:ext uri="{FF2B5EF4-FFF2-40B4-BE49-F238E27FC236}">
                <a16:creationId xmlns:a16="http://schemas.microsoft.com/office/drawing/2014/main" id="{4716066A-D218-5BD1-B37B-77F33C524833}"/>
              </a:ext>
            </a:extLst>
          </p:cNvPr>
          <p:cNvGrpSpPr/>
          <p:nvPr/>
        </p:nvGrpSpPr>
        <p:grpSpPr>
          <a:xfrm>
            <a:off x="11398604" y="3878536"/>
            <a:ext cx="181396" cy="743224"/>
            <a:chOff x="12052701" y="6447749"/>
            <a:chExt cx="79923" cy="327464"/>
          </a:xfrm>
          <a:solidFill>
            <a:schemeClr val="bg1"/>
          </a:solidFill>
        </p:grpSpPr>
        <p:sp>
          <p:nvSpPr>
            <p:cNvPr id="530" name="Freeform 529">
              <a:extLst>
                <a:ext uri="{FF2B5EF4-FFF2-40B4-BE49-F238E27FC236}">
                  <a16:creationId xmlns:a16="http://schemas.microsoft.com/office/drawing/2014/main" id="{BB5A26F5-361E-4ED9-7EC4-DD4A271FFDF2}"/>
                </a:ext>
              </a:extLst>
            </p:cNvPr>
            <p:cNvSpPr/>
            <p:nvPr/>
          </p:nvSpPr>
          <p:spPr>
            <a:xfrm rot="5400000">
              <a:off x="12052701" y="6447749"/>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31" name="Freeform 530">
              <a:extLst>
                <a:ext uri="{FF2B5EF4-FFF2-40B4-BE49-F238E27FC236}">
                  <a16:creationId xmlns:a16="http://schemas.microsoft.com/office/drawing/2014/main" id="{0E39502C-5F37-3277-7795-4757C0CD0BF7}"/>
                </a:ext>
              </a:extLst>
            </p:cNvPr>
            <p:cNvSpPr/>
            <p:nvPr/>
          </p:nvSpPr>
          <p:spPr>
            <a:xfrm rot="5400000">
              <a:off x="12052701" y="6571705"/>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32" name="Freeform 531">
              <a:extLst>
                <a:ext uri="{FF2B5EF4-FFF2-40B4-BE49-F238E27FC236}">
                  <a16:creationId xmlns:a16="http://schemas.microsoft.com/office/drawing/2014/main" id="{6CA13E62-A060-2560-1596-D3C3D52D9461}"/>
                </a:ext>
              </a:extLst>
            </p:cNvPr>
            <p:cNvSpPr/>
            <p:nvPr/>
          </p:nvSpPr>
          <p:spPr>
            <a:xfrm rot="5400000">
              <a:off x="12052701" y="6695290"/>
              <a:ext cx="79923" cy="79923"/>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grpSp>
      <p:sp>
        <p:nvSpPr>
          <p:cNvPr id="533" name="Rectangle 532">
            <a:extLst>
              <a:ext uri="{FF2B5EF4-FFF2-40B4-BE49-F238E27FC236}">
                <a16:creationId xmlns:a16="http://schemas.microsoft.com/office/drawing/2014/main" id="{3C21BC9A-49D8-3977-6302-B72574601850}"/>
              </a:ext>
            </a:extLst>
          </p:cNvPr>
          <p:cNvSpPr/>
          <p:nvPr/>
        </p:nvSpPr>
        <p:spPr>
          <a:xfrm>
            <a:off x="588782" y="2605099"/>
            <a:ext cx="3251952" cy="1045041"/>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r>
              <a:rPr lang="en-US" sz="7200" b="1" spc="-300" dirty="0">
                <a:solidFill>
                  <a:schemeClr val="bg1"/>
                </a:solidFill>
                <a:effectLst/>
                <a:latin typeface="Courier" pitchFamily="2" charset="0"/>
                <a:ea typeface="Times New Roman" panose="02020603050405020304" pitchFamily="18" charset="0"/>
                <a:cs typeface="Times New Roman" panose="02020603050405020304" pitchFamily="18" charset="0"/>
              </a:rPr>
              <a:t>+22</a:t>
            </a:r>
            <a:r>
              <a:rPr lang="en-US" sz="7200" b="1" dirty="0">
                <a:solidFill>
                  <a:schemeClr val="bg1"/>
                </a:solidFill>
                <a:effectLst/>
                <a:latin typeface="Courier" pitchFamily="2" charset="0"/>
                <a:ea typeface="Times New Roman" panose="02020603050405020304" pitchFamily="18" charset="0"/>
                <a:cs typeface="Times New Roman" panose="02020603050405020304" pitchFamily="18" charset="0"/>
              </a:rPr>
              <a:t>%</a:t>
            </a:r>
            <a:endParaRPr lang="en-US" sz="7200" b="1" dirty="0">
              <a:solidFill>
                <a:schemeClr val="bg1"/>
              </a:solidFill>
              <a:latin typeface="Courier" pitchFamily="2" charset="0"/>
            </a:endParaRPr>
          </a:p>
        </p:txBody>
      </p:sp>
      <p:sp>
        <p:nvSpPr>
          <p:cNvPr id="537" name="TextBox 536">
            <a:extLst>
              <a:ext uri="{FF2B5EF4-FFF2-40B4-BE49-F238E27FC236}">
                <a16:creationId xmlns:a16="http://schemas.microsoft.com/office/drawing/2014/main" id="{9D8B8B66-9089-6D19-43BD-35DDCBDBB684}"/>
              </a:ext>
            </a:extLst>
          </p:cNvPr>
          <p:cNvSpPr txBox="1"/>
          <p:nvPr/>
        </p:nvSpPr>
        <p:spPr>
          <a:xfrm>
            <a:off x="487182" y="3867121"/>
            <a:ext cx="2650516" cy="923330"/>
          </a:xfrm>
          <a:prstGeom prst="rect">
            <a:avLst/>
          </a:prstGeom>
          <a:noFill/>
        </p:spPr>
        <p:txBody>
          <a:bodyPr wrap="square" rtlCol="0">
            <a:spAutoFit/>
          </a:bodyPr>
          <a:lstStyle/>
          <a:p>
            <a:r>
              <a:rPr lang="en-US" dirty="0">
                <a:solidFill>
                  <a:srgbClr val="000000"/>
                </a:solidFill>
                <a:effectLst/>
                <a:latin typeface="Courier" pitchFamily="2" charset="0"/>
                <a:ea typeface="Calibri" panose="020F0502020204030204" pitchFamily="34" charset="0"/>
                <a:cs typeface="Times New Roman" panose="02020603050405020304" pitchFamily="18" charset="0"/>
              </a:rPr>
              <a:t>Gained 22% more followers on social media.</a:t>
            </a:r>
            <a:endParaRPr lang="en-US" dirty="0">
              <a:latin typeface="Courier" pitchFamily="2" charset="0"/>
            </a:endParaRPr>
          </a:p>
        </p:txBody>
      </p:sp>
      <p:sp>
        <p:nvSpPr>
          <p:cNvPr id="4" name="TextBox 3">
            <a:extLst>
              <a:ext uri="{FF2B5EF4-FFF2-40B4-BE49-F238E27FC236}">
                <a16:creationId xmlns:a16="http://schemas.microsoft.com/office/drawing/2014/main" id="{B90B1131-7E95-6C53-1475-72B93810A7AC}"/>
              </a:ext>
            </a:extLst>
          </p:cNvPr>
          <p:cNvSpPr txBox="1"/>
          <p:nvPr/>
        </p:nvSpPr>
        <p:spPr>
          <a:xfrm>
            <a:off x="249647" y="311112"/>
            <a:ext cx="6443253" cy="584775"/>
          </a:xfrm>
          <a:prstGeom prst="rect">
            <a:avLst/>
          </a:prstGeom>
          <a:noFill/>
          <a:effectLst/>
        </p:spPr>
        <p:txBody>
          <a:bodyPr wrap="square" rtlCol="0">
            <a:spAutoFit/>
          </a:bodyPr>
          <a:lstStyle/>
          <a:p>
            <a:r>
              <a:rPr lang="en-US" sz="3200" i="0" u="none" strike="noStrike" dirty="0">
                <a:solidFill>
                  <a:srgbClr val="648895"/>
                </a:solidFill>
                <a:effectLst/>
                <a:latin typeface="Century Gothic" panose="020B0502020202020204" pitchFamily="34" charset="0"/>
              </a:rPr>
              <a:t>Objectives and Key Results</a:t>
            </a:r>
            <a:endParaRPr lang="en-US" sz="3200" dirty="0">
              <a:solidFill>
                <a:srgbClr val="648895"/>
              </a:solidFill>
              <a:latin typeface="Century Gothic" panose="020B0502020202020204" pitchFamily="34" charset="0"/>
            </a:endParaRPr>
          </a:p>
        </p:txBody>
      </p:sp>
      <p:grpSp>
        <p:nvGrpSpPr>
          <p:cNvPr id="6" name="Graphic 103">
            <a:extLst>
              <a:ext uri="{FF2B5EF4-FFF2-40B4-BE49-F238E27FC236}">
                <a16:creationId xmlns:a16="http://schemas.microsoft.com/office/drawing/2014/main" id="{7ED1492D-42E6-9E35-08B5-C586ECD6FDF3}"/>
              </a:ext>
            </a:extLst>
          </p:cNvPr>
          <p:cNvGrpSpPr/>
          <p:nvPr/>
        </p:nvGrpSpPr>
        <p:grpSpPr>
          <a:xfrm>
            <a:off x="10087834" y="6017741"/>
            <a:ext cx="1830753" cy="688449"/>
            <a:chOff x="4664749" y="2924175"/>
            <a:chExt cx="2897433" cy="1089571"/>
          </a:xfrm>
          <a:gradFill>
            <a:gsLst>
              <a:gs pos="37000">
                <a:schemeClr val="bg2">
                  <a:lumMod val="50000"/>
                </a:schemeClr>
              </a:gs>
              <a:gs pos="100000">
                <a:schemeClr val="bg2">
                  <a:lumMod val="75000"/>
                </a:schemeClr>
              </a:gs>
            </a:gsLst>
            <a:lin ang="5400000" scaled="0"/>
          </a:gradFill>
        </p:grpSpPr>
        <p:sp>
          <p:nvSpPr>
            <p:cNvPr id="7" name="Freeform 6">
              <a:extLst>
                <a:ext uri="{FF2B5EF4-FFF2-40B4-BE49-F238E27FC236}">
                  <a16:creationId xmlns:a16="http://schemas.microsoft.com/office/drawing/2014/main" id="{D0E90272-1A67-A9B9-C977-7F236C993075}"/>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33" name="Freeform 32">
              <a:extLst>
                <a:ext uri="{FF2B5EF4-FFF2-40B4-BE49-F238E27FC236}">
                  <a16:creationId xmlns:a16="http://schemas.microsoft.com/office/drawing/2014/main" id="{84EA419E-53E3-3856-63EE-F7029A9C1C51}"/>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476" name="Freeform 475">
              <a:extLst>
                <a:ext uri="{FF2B5EF4-FFF2-40B4-BE49-F238E27FC236}">
                  <a16:creationId xmlns:a16="http://schemas.microsoft.com/office/drawing/2014/main" id="{41609B18-81B3-458F-80DC-DDFEBFF467B6}"/>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2" name="TextBox 1">
            <a:extLst>
              <a:ext uri="{FF2B5EF4-FFF2-40B4-BE49-F238E27FC236}">
                <a16:creationId xmlns:a16="http://schemas.microsoft.com/office/drawing/2014/main" id="{84690F8F-710E-1218-DB70-23E7DC32E840}"/>
              </a:ext>
            </a:extLst>
          </p:cNvPr>
          <p:cNvSpPr txBox="1"/>
          <p:nvPr/>
        </p:nvSpPr>
        <p:spPr>
          <a:xfrm>
            <a:off x="528668" y="1576783"/>
            <a:ext cx="3130670" cy="646331"/>
          </a:xfrm>
          <a:prstGeom prst="rect">
            <a:avLst/>
          </a:prstGeom>
          <a:noFill/>
        </p:spPr>
        <p:txBody>
          <a:bodyPr wrap="square" rtlCol="0">
            <a:spAutoFit/>
          </a:bodyPr>
          <a:lstStyle/>
          <a:p>
            <a:r>
              <a:rPr lang="en-US"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Increase social media followers by 20%.</a:t>
            </a:r>
            <a:endParaRPr lang="en-US" dirty="0"/>
          </a:p>
        </p:txBody>
      </p:sp>
      <p:sp>
        <p:nvSpPr>
          <p:cNvPr id="513" name="Rectangle 512">
            <a:extLst>
              <a:ext uri="{FF2B5EF4-FFF2-40B4-BE49-F238E27FC236}">
                <a16:creationId xmlns:a16="http://schemas.microsoft.com/office/drawing/2014/main" id="{059E76A4-396D-E298-2E84-EECCA5D8E4F6}"/>
              </a:ext>
            </a:extLst>
          </p:cNvPr>
          <p:cNvSpPr/>
          <p:nvPr/>
        </p:nvSpPr>
        <p:spPr>
          <a:xfrm>
            <a:off x="4460003" y="2605099"/>
            <a:ext cx="3251952" cy="1045041"/>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r>
              <a:rPr lang="en-US" sz="7200" b="1" spc="-300" dirty="0">
                <a:solidFill>
                  <a:schemeClr val="bg1"/>
                </a:solidFill>
                <a:effectLst/>
                <a:latin typeface="Courier" pitchFamily="2" charset="0"/>
                <a:ea typeface="Times New Roman" panose="02020603050405020304" pitchFamily="18" charset="0"/>
                <a:cs typeface="Times New Roman" panose="02020603050405020304" pitchFamily="18" charset="0"/>
              </a:rPr>
              <a:t>+12</a:t>
            </a:r>
            <a:r>
              <a:rPr lang="en-US" sz="7200" b="1" dirty="0">
                <a:solidFill>
                  <a:schemeClr val="bg1"/>
                </a:solidFill>
                <a:effectLst/>
                <a:latin typeface="Courier" pitchFamily="2" charset="0"/>
                <a:ea typeface="Times New Roman" panose="02020603050405020304" pitchFamily="18" charset="0"/>
                <a:cs typeface="Times New Roman" panose="02020603050405020304" pitchFamily="18" charset="0"/>
              </a:rPr>
              <a:t>%</a:t>
            </a:r>
            <a:endParaRPr lang="en-US" sz="7200" b="1" dirty="0">
              <a:solidFill>
                <a:schemeClr val="bg1"/>
              </a:solidFill>
              <a:latin typeface="Courier" pitchFamily="2" charset="0"/>
            </a:endParaRPr>
          </a:p>
        </p:txBody>
      </p:sp>
      <p:sp>
        <p:nvSpPr>
          <p:cNvPr id="514" name="TextBox 513">
            <a:extLst>
              <a:ext uri="{FF2B5EF4-FFF2-40B4-BE49-F238E27FC236}">
                <a16:creationId xmlns:a16="http://schemas.microsoft.com/office/drawing/2014/main" id="{B0761AB9-231D-2AF2-6AF1-071725BB6895}"/>
              </a:ext>
            </a:extLst>
          </p:cNvPr>
          <p:cNvSpPr txBox="1"/>
          <p:nvPr/>
        </p:nvSpPr>
        <p:spPr>
          <a:xfrm>
            <a:off x="4358403" y="3867121"/>
            <a:ext cx="2650516" cy="923330"/>
          </a:xfrm>
          <a:prstGeom prst="rect">
            <a:avLst/>
          </a:prstGeom>
          <a:noFill/>
        </p:spPr>
        <p:txBody>
          <a:bodyPr wrap="square" rtlCol="0">
            <a:spAutoFit/>
          </a:bodyPr>
          <a:lstStyle/>
          <a:p>
            <a:r>
              <a:rPr lang="en-US" dirty="0">
                <a:solidFill>
                  <a:srgbClr val="000000"/>
                </a:solidFill>
                <a:latin typeface="Courier" pitchFamily="2" charset="0"/>
                <a:ea typeface="Calibri" panose="020F0502020204030204" pitchFamily="34" charset="0"/>
                <a:cs typeface="Times New Roman" panose="02020603050405020304" pitchFamily="18" charset="0"/>
              </a:rPr>
              <a:t>Increased e</a:t>
            </a:r>
            <a:r>
              <a:rPr lang="en-US" dirty="0">
                <a:solidFill>
                  <a:srgbClr val="000000"/>
                </a:solidFill>
                <a:effectLst/>
                <a:latin typeface="Courier" pitchFamily="2" charset="0"/>
                <a:ea typeface="Calibri" panose="020F0502020204030204" pitchFamily="34" charset="0"/>
                <a:cs typeface="Times New Roman" panose="02020603050405020304" pitchFamily="18" charset="0"/>
              </a:rPr>
              <a:t>mail campaign open rates by 12%.</a:t>
            </a:r>
            <a:endParaRPr lang="en-US" dirty="0">
              <a:latin typeface="Courier" pitchFamily="2" charset="0"/>
            </a:endParaRPr>
          </a:p>
        </p:txBody>
      </p:sp>
      <p:sp>
        <p:nvSpPr>
          <p:cNvPr id="515" name="TextBox 514">
            <a:extLst>
              <a:ext uri="{FF2B5EF4-FFF2-40B4-BE49-F238E27FC236}">
                <a16:creationId xmlns:a16="http://schemas.microsoft.com/office/drawing/2014/main" id="{BA082E2B-D8A3-70DE-343F-F3D3ABAC0247}"/>
              </a:ext>
            </a:extLst>
          </p:cNvPr>
          <p:cNvSpPr txBox="1"/>
          <p:nvPr/>
        </p:nvSpPr>
        <p:spPr>
          <a:xfrm>
            <a:off x="4399889" y="1576783"/>
            <a:ext cx="3130670" cy="646331"/>
          </a:xfrm>
          <a:prstGeom prst="rect">
            <a:avLst/>
          </a:prstGeom>
          <a:noFill/>
        </p:spPr>
        <p:txBody>
          <a:bodyPr wrap="square" rtlCol="0">
            <a:spAutoFit/>
          </a:bodyPr>
          <a:lstStyle/>
          <a:p>
            <a:r>
              <a:rPr lang="en-US"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Improve email campaign open rates by 10%.</a:t>
            </a:r>
            <a:endParaRPr lang="en-US" dirty="0"/>
          </a:p>
        </p:txBody>
      </p:sp>
      <p:sp>
        <p:nvSpPr>
          <p:cNvPr id="517" name="Rectangle 516">
            <a:extLst>
              <a:ext uri="{FF2B5EF4-FFF2-40B4-BE49-F238E27FC236}">
                <a16:creationId xmlns:a16="http://schemas.microsoft.com/office/drawing/2014/main" id="{25AA643C-F3F1-8464-238E-7199592F1598}"/>
              </a:ext>
            </a:extLst>
          </p:cNvPr>
          <p:cNvSpPr/>
          <p:nvPr/>
        </p:nvSpPr>
        <p:spPr>
          <a:xfrm>
            <a:off x="8329636" y="2605099"/>
            <a:ext cx="3251952" cy="1045041"/>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r>
              <a:rPr lang="en-US" sz="7200" b="1" spc="-300" dirty="0">
                <a:solidFill>
                  <a:schemeClr val="bg1"/>
                </a:solidFill>
                <a:effectLst/>
                <a:latin typeface="Courier" pitchFamily="2" charset="0"/>
                <a:ea typeface="Times New Roman" panose="02020603050405020304" pitchFamily="18" charset="0"/>
                <a:cs typeface="Times New Roman" panose="02020603050405020304" pitchFamily="18" charset="0"/>
              </a:rPr>
              <a:t>+28</a:t>
            </a:r>
            <a:r>
              <a:rPr lang="en-US" sz="7200" b="1" dirty="0">
                <a:solidFill>
                  <a:schemeClr val="bg1"/>
                </a:solidFill>
                <a:effectLst/>
                <a:latin typeface="Courier" pitchFamily="2" charset="0"/>
                <a:ea typeface="Times New Roman" panose="02020603050405020304" pitchFamily="18" charset="0"/>
                <a:cs typeface="Times New Roman" panose="02020603050405020304" pitchFamily="18" charset="0"/>
              </a:rPr>
              <a:t>%</a:t>
            </a:r>
            <a:endParaRPr lang="en-US" sz="7200" b="1" dirty="0">
              <a:solidFill>
                <a:schemeClr val="bg1"/>
              </a:solidFill>
              <a:latin typeface="Courier" pitchFamily="2" charset="0"/>
            </a:endParaRPr>
          </a:p>
        </p:txBody>
      </p:sp>
      <p:sp>
        <p:nvSpPr>
          <p:cNvPr id="518" name="TextBox 517">
            <a:extLst>
              <a:ext uri="{FF2B5EF4-FFF2-40B4-BE49-F238E27FC236}">
                <a16:creationId xmlns:a16="http://schemas.microsoft.com/office/drawing/2014/main" id="{2578EC78-DE81-A3A9-0171-7E01AA9C3F57}"/>
              </a:ext>
            </a:extLst>
          </p:cNvPr>
          <p:cNvSpPr txBox="1"/>
          <p:nvPr/>
        </p:nvSpPr>
        <p:spPr>
          <a:xfrm>
            <a:off x="8228036" y="3867121"/>
            <a:ext cx="2650516" cy="923330"/>
          </a:xfrm>
          <a:prstGeom prst="rect">
            <a:avLst/>
          </a:prstGeom>
          <a:noFill/>
        </p:spPr>
        <p:txBody>
          <a:bodyPr wrap="square" rtlCol="0">
            <a:spAutoFit/>
          </a:bodyPr>
          <a:lstStyle/>
          <a:p>
            <a:r>
              <a:rPr lang="en-US" dirty="0">
                <a:solidFill>
                  <a:srgbClr val="000000"/>
                </a:solidFill>
                <a:effectLst/>
                <a:latin typeface="Courier" pitchFamily="2" charset="0"/>
                <a:ea typeface="Calibri" panose="020F0502020204030204" pitchFamily="34" charset="0"/>
                <a:cs typeface="Times New Roman" panose="02020603050405020304" pitchFamily="18" charset="0"/>
              </a:rPr>
              <a:t>Exceeded goal: new product line 28% of total sales.</a:t>
            </a:r>
            <a:endParaRPr lang="en-US" dirty="0">
              <a:latin typeface="Courier" pitchFamily="2" charset="0"/>
            </a:endParaRPr>
          </a:p>
        </p:txBody>
      </p:sp>
      <p:sp>
        <p:nvSpPr>
          <p:cNvPr id="519" name="TextBox 518">
            <a:extLst>
              <a:ext uri="{FF2B5EF4-FFF2-40B4-BE49-F238E27FC236}">
                <a16:creationId xmlns:a16="http://schemas.microsoft.com/office/drawing/2014/main" id="{F043D8F0-EEB5-9120-CC81-E4725E94AFA1}"/>
              </a:ext>
            </a:extLst>
          </p:cNvPr>
          <p:cNvSpPr txBox="1"/>
          <p:nvPr/>
        </p:nvSpPr>
        <p:spPr>
          <a:xfrm>
            <a:off x="8269522" y="1576783"/>
            <a:ext cx="3130670" cy="923330"/>
          </a:xfrm>
          <a:prstGeom prst="rect">
            <a:avLst/>
          </a:prstGeom>
          <a:noFill/>
        </p:spPr>
        <p:txBody>
          <a:bodyPr wrap="square" rtlCol="0">
            <a:spAutoFit/>
          </a:bodyPr>
          <a:lstStyle/>
          <a:p>
            <a:r>
              <a:rPr lang="en-US"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Launch new product line with 25% sales contribution.</a:t>
            </a:r>
            <a:endParaRPr lang="en-US" dirty="0"/>
          </a:p>
        </p:txBody>
      </p:sp>
    </p:spTree>
    <p:extLst>
      <p:ext uri="{BB962C8B-B14F-4D97-AF65-F5344CB8AC3E}">
        <p14:creationId xmlns:p14="http://schemas.microsoft.com/office/powerpoint/2010/main" val="2750575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pic>
        <p:nvPicPr>
          <p:cNvPr id="570" name="Picture 569">
            <a:extLst>
              <a:ext uri="{FF2B5EF4-FFF2-40B4-BE49-F238E27FC236}">
                <a16:creationId xmlns:a16="http://schemas.microsoft.com/office/drawing/2014/main" id="{B8FC7C29-0C11-ECDB-25F6-DB2B473EB967}"/>
              </a:ext>
            </a:extLst>
          </p:cNvPr>
          <p:cNvPicPr>
            <a:picLocks noChangeAspect="1"/>
          </p:cNvPicPr>
          <p:nvPr/>
        </p:nvPicPr>
        <p:blipFill rotWithShape="1">
          <a:blip r:embed="rId3" cstate="screen">
            <a:alphaModFix amt="49000"/>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578" name="TextBox 577">
            <a:extLst>
              <a:ext uri="{FF2B5EF4-FFF2-40B4-BE49-F238E27FC236}">
                <a16:creationId xmlns:a16="http://schemas.microsoft.com/office/drawing/2014/main" id="{C680C7AA-FC3B-C7EF-E503-A7DE9DD2ADF1}"/>
              </a:ext>
            </a:extLst>
          </p:cNvPr>
          <p:cNvSpPr txBox="1"/>
          <p:nvPr/>
        </p:nvSpPr>
        <p:spPr>
          <a:xfrm>
            <a:off x="796911" y="5991477"/>
            <a:ext cx="5616589" cy="738664"/>
          </a:xfrm>
          <a:prstGeom prst="rect">
            <a:avLst/>
          </a:prstGeom>
          <a:noFill/>
        </p:spPr>
        <p:txBody>
          <a:bodyPr wrap="square" rtlCol="0">
            <a:spAutoFit/>
          </a:bodyPr>
          <a:lstStyle/>
          <a:p>
            <a:r>
              <a:rPr lang="en-US" sz="1400" dirty="0">
                <a:solidFill>
                  <a:schemeClr val="tx1">
                    <a:lumMod val="65000"/>
                    <a:lumOff val="35000"/>
                  </a:schemeClr>
                </a:solidFill>
                <a:latin typeface="Courier" pitchFamily="2" charset="0"/>
              </a:rPr>
              <a:t>Outline the key performance indicators (KPIs) that you will use to measure success. Include metrics like click-through rates, conversions, and ROI.</a:t>
            </a:r>
          </a:p>
        </p:txBody>
      </p:sp>
      <p:sp>
        <p:nvSpPr>
          <p:cNvPr id="2" name="Rounded Rectangle 1">
            <a:extLst>
              <a:ext uri="{FF2B5EF4-FFF2-40B4-BE49-F238E27FC236}">
                <a16:creationId xmlns:a16="http://schemas.microsoft.com/office/drawing/2014/main" id="{5998029A-8839-448C-F08B-4AEA3572E220}"/>
              </a:ext>
            </a:extLst>
          </p:cNvPr>
          <p:cNvSpPr/>
          <p:nvPr/>
        </p:nvSpPr>
        <p:spPr>
          <a:xfrm>
            <a:off x="732784" y="1097930"/>
            <a:ext cx="3245533" cy="1701801"/>
          </a:xfrm>
          <a:prstGeom prst="roundRect">
            <a:avLst>
              <a:gd name="adj" fmla="val 0"/>
            </a:avLst>
          </a:prstGeom>
          <a:solidFill>
            <a:srgbClr val="8CC6C9">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0DAC1648-2EA5-559D-73FD-437A0F1B13EB}"/>
              </a:ext>
            </a:extLst>
          </p:cNvPr>
          <p:cNvGrpSpPr/>
          <p:nvPr/>
        </p:nvGrpSpPr>
        <p:grpSpPr>
          <a:xfrm>
            <a:off x="3610018" y="1260664"/>
            <a:ext cx="181396" cy="743224"/>
            <a:chOff x="12052701" y="6447749"/>
            <a:chExt cx="79923" cy="327464"/>
          </a:xfrm>
          <a:solidFill>
            <a:schemeClr val="bg1">
              <a:alpha val="50000"/>
            </a:schemeClr>
          </a:solidFill>
        </p:grpSpPr>
        <p:sp>
          <p:nvSpPr>
            <p:cNvPr id="30" name="Freeform 29">
              <a:extLst>
                <a:ext uri="{FF2B5EF4-FFF2-40B4-BE49-F238E27FC236}">
                  <a16:creationId xmlns:a16="http://schemas.microsoft.com/office/drawing/2014/main" id="{39388784-A4F6-78A1-E4A1-FE63318A7A5E}"/>
                </a:ext>
              </a:extLst>
            </p:cNvPr>
            <p:cNvSpPr/>
            <p:nvPr/>
          </p:nvSpPr>
          <p:spPr>
            <a:xfrm rot="5400000">
              <a:off x="12052701" y="6447749"/>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B82CDA4-2BDC-6A64-A614-5CA5539315B5}"/>
                </a:ext>
              </a:extLst>
            </p:cNvPr>
            <p:cNvSpPr/>
            <p:nvPr/>
          </p:nvSpPr>
          <p:spPr>
            <a:xfrm rot="5400000">
              <a:off x="12052701" y="6571705"/>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F0FB8FF-6860-D2DC-15BE-9A27F4ABF657}"/>
                </a:ext>
              </a:extLst>
            </p:cNvPr>
            <p:cNvSpPr/>
            <p:nvPr/>
          </p:nvSpPr>
          <p:spPr>
            <a:xfrm rot="5400000">
              <a:off x="12052701" y="6695290"/>
              <a:ext cx="79923" cy="79923"/>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grpSp>
      <p:sp>
        <p:nvSpPr>
          <p:cNvPr id="520" name="TextBox 519">
            <a:extLst>
              <a:ext uri="{FF2B5EF4-FFF2-40B4-BE49-F238E27FC236}">
                <a16:creationId xmlns:a16="http://schemas.microsoft.com/office/drawing/2014/main" id="{32031BBB-0D47-4AB7-7ABE-ADBE62A85CE8}"/>
              </a:ext>
            </a:extLst>
          </p:cNvPr>
          <p:cNvSpPr txBox="1"/>
          <p:nvPr/>
        </p:nvSpPr>
        <p:spPr>
          <a:xfrm>
            <a:off x="869956" y="1266942"/>
            <a:ext cx="2317744" cy="1384995"/>
          </a:xfrm>
          <a:prstGeom prst="rect">
            <a:avLst/>
          </a:prstGeom>
          <a:noFill/>
        </p:spPr>
        <p:txBody>
          <a:bodyPr wrap="square" rtlCol="0">
            <a:spAutoFit/>
          </a:bodyPr>
          <a:lstStyle/>
          <a:p>
            <a:r>
              <a:rPr lang="en-US" sz="2800" dirty="0">
                <a:solidFill>
                  <a:srgbClr val="000000"/>
                </a:solidFill>
                <a:effectLst/>
                <a:latin typeface="Courier" pitchFamily="2" charset="0"/>
                <a:ea typeface="Calibri" panose="020F0502020204030204" pitchFamily="34" charset="0"/>
                <a:cs typeface="Times New Roman" panose="02020603050405020304" pitchFamily="18" charset="0"/>
              </a:rPr>
              <a:t>Social Media Engagement</a:t>
            </a:r>
            <a:endParaRPr lang="en-US" sz="2800" dirty="0">
              <a:latin typeface="Courier" pitchFamily="2" charset="0"/>
            </a:endParaRPr>
          </a:p>
        </p:txBody>
      </p:sp>
      <p:grpSp>
        <p:nvGrpSpPr>
          <p:cNvPr id="7" name="Group 6">
            <a:extLst>
              <a:ext uri="{FF2B5EF4-FFF2-40B4-BE49-F238E27FC236}">
                <a16:creationId xmlns:a16="http://schemas.microsoft.com/office/drawing/2014/main" id="{935BBBCE-8E50-6E8D-FC08-FE0ADCCCFD33}"/>
              </a:ext>
            </a:extLst>
          </p:cNvPr>
          <p:cNvGrpSpPr/>
          <p:nvPr/>
        </p:nvGrpSpPr>
        <p:grpSpPr>
          <a:xfrm rot="16200000">
            <a:off x="-263277" y="1794944"/>
            <a:ext cx="1701800" cy="307777"/>
            <a:chOff x="5003800" y="2640736"/>
            <a:chExt cx="1701800" cy="307777"/>
          </a:xfrm>
        </p:grpSpPr>
        <p:sp>
          <p:nvSpPr>
            <p:cNvPr id="5" name="Process 4">
              <a:extLst>
                <a:ext uri="{FF2B5EF4-FFF2-40B4-BE49-F238E27FC236}">
                  <a16:creationId xmlns:a16="http://schemas.microsoft.com/office/drawing/2014/main" id="{7368D5D6-767B-A975-0595-E1416C187A94}"/>
                </a:ext>
              </a:extLst>
            </p:cNvPr>
            <p:cNvSpPr/>
            <p:nvPr/>
          </p:nvSpPr>
          <p:spPr>
            <a:xfrm rot="10800000" flipV="1">
              <a:off x="5003800" y="2644798"/>
              <a:ext cx="1701800" cy="294986"/>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1523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1523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523" y="0"/>
                  </a:moveTo>
                  <a:lnTo>
                    <a:pt x="10000" y="0"/>
                  </a:lnTo>
                  <a:lnTo>
                    <a:pt x="10000" y="10000"/>
                  </a:lnTo>
                  <a:lnTo>
                    <a:pt x="0" y="10000"/>
                  </a:lnTo>
                  <a:lnTo>
                    <a:pt x="1523" y="0"/>
                  </a:lnTo>
                  <a:close/>
                </a:path>
              </a:pathLst>
            </a:cu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spc="300" dirty="0">
                <a:solidFill>
                  <a:schemeClr val="bg1">
                    <a:lumMod val="85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id="{2DB7E8B8-C5F8-B0B6-BB80-116CA7348552}"/>
                </a:ext>
              </a:extLst>
            </p:cNvPr>
            <p:cNvSpPr txBox="1"/>
            <p:nvPr/>
          </p:nvSpPr>
          <p:spPr>
            <a:xfrm>
              <a:off x="5113494" y="2640736"/>
              <a:ext cx="1364415" cy="307777"/>
            </a:xfrm>
            <a:prstGeom prst="rect">
              <a:avLst/>
            </a:prstGeom>
            <a:noFill/>
          </p:spPr>
          <p:txBody>
            <a:bodyPr wrap="square" rtlCol="0">
              <a:spAutoFit/>
            </a:bodyPr>
            <a:lstStyle/>
            <a:p>
              <a:pPr algn="r"/>
              <a:r>
                <a:rPr lang="en-US" sz="1400" spc="300" dirty="0">
                  <a:solidFill>
                    <a:schemeClr val="bg1">
                      <a:lumMod val="85000"/>
                    </a:schemeClr>
                  </a:solidFill>
                  <a:effectLst/>
                  <a:latin typeface="Century Gothic" panose="020B0502020202020204" pitchFamily="34" charset="0"/>
                  <a:ea typeface="Calibri" panose="020F0502020204030204" pitchFamily="34" charset="0"/>
                  <a:cs typeface="Times New Roman" panose="02020603050405020304" pitchFamily="18" charset="0"/>
                </a:rPr>
                <a:t>METRIC</a:t>
              </a:r>
              <a:endParaRPr lang="en-US" sz="1400" spc="300" dirty="0">
                <a:solidFill>
                  <a:schemeClr val="bg1">
                    <a:lumMod val="85000"/>
                  </a:schemeClr>
                </a:solidFill>
                <a:latin typeface="Century Gothic" panose="020B0502020202020204" pitchFamily="34" charset="0"/>
              </a:endParaRPr>
            </a:p>
          </p:txBody>
        </p:sp>
      </p:grpSp>
      <p:sp>
        <p:nvSpPr>
          <p:cNvPr id="14" name="Rounded Rectangle 13">
            <a:extLst>
              <a:ext uri="{FF2B5EF4-FFF2-40B4-BE49-F238E27FC236}">
                <a16:creationId xmlns:a16="http://schemas.microsoft.com/office/drawing/2014/main" id="{DC72B13E-124C-E916-A6C5-439E2711329C}"/>
              </a:ext>
            </a:extLst>
          </p:cNvPr>
          <p:cNvSpPr/>
          <p:nvPr/>
        </p:nvSpPr>
        <p:spPr>
          <a:xfrm>
            <a:off x="732784" y="2799732"/>
            <a:ext cx="3245533" cy="1701800"/>
          </a:xfrm>
          <a:prstGeom prst="roundRect">
            <a:avLst>
              <a:gd name="adj" fmla="val 0"/>
            </a:avLst>
          </a:prstGeom>
          <a:solidFill>
            <a:schemeClr val="tx1">
              <a:lumMod val="50000"/>
              <a:lumOff val="5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1" name="Group 530">
            <a:extLst>
              <a:ext uri="{FF2B5EF4-FFF2-40B4-BE49-F238E27FC236}">
                <a16:creationId xmlns:a16="http://schemas.microsoft.com/office/drawing/2014/main" id="{3673BF1E-E03F-8745-18E5-93CE86EEC314}"/>
              </a:ext>
            </a:extLst>
          </p:cNvPr>
          <p:cNvGrpSpPr/>
          <p:nvPr/>
        </p:nvGrpSpPr>
        <p:grpSpPr>
          <a:xfrm rot="16200000">
            <a:off x="-263273" y="3496745"/>
            <a:ext cx="1701800" cy="307777"/>
            <a:chOff x="5003800" y="2640740"/>
            <a:chExt cx="1701800" cy="307777"/>
          </a:xfrm>
        </p:grpSpPr>
        <p:sp>
          <p:nvSpPr>
            <p:cNvPr id="532" name="Process 4">
              <a:extLst>
                <a:ext uri="{FF2B5EF4-FFF2-40B4-BE49-F238E27FC236}">
                  <a16:creationId xmlns:a16="http://schemas.microsoft.com/office/drawing/2014/main" id="{77D286A1-1B9D-A82C-9EFF-0AE80ED67058}"/>
                </a:ext>
              </a:extLst>
            </p:cNvPr>
            <p:cNvSpPr/>
            <p:nvPr/>
          </p:nvSpPr>
          <p:spPr>
            <a:xfrm>
              <a:off x="5003800" y="2644798"/>
              <a:ext cx="1701800" cy="294986"/>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1523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1523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523" y="0"/>
                  </a:moveTo>
                  <a:lnTo>
                    <a:pt x="10000" y="0"/>
                  </a:lnTo>
                  <a:lnTo>
                    <a:pt x="10000" y="10000"/>
                  </a:lnTo>
                  <a:lnTo>
                    <a:pt x="0" y="10000"/>
                  </a:lnTo>
                  <a:lnTo>
                    <a:pt x="1523" y="0"/>
                  </a:lnTo>
                  <a:close/>
                </a:path>
              </a:pathLst>
            </a:cu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spc="300" dirty="0">
                <a:solidFill>
                  <a:schemeClr val="bg1">
                    <a:lumMod val="85000"/>
                  </a:schemeClr>
                </a:solidFill>
                <a:latin typeface="Century Gothic" panose="020B0502020202020204" pitchFamily="34" charset="0"/>
              </a:endParaRPr>
            </a:p>
          </p:txBody>
        </p:sp>
        <p:sp>
          <p:nvSpPr>
            <p:cNvPr id="533" name="TextBox 532">
              <a:extLst>
                <a:ext uri="{FF2B5EF4-FFF2-40B4-BE49-F238E27FC236}">
                  <a16:creationId xmlns:a16="http://schemas.microsoft.com/office/drawing/2014/main" id="{4A9B5008-C5A1-33EC-8E9B-B24B4C5EFE2F}"/>
                </a:ext>
              </a:extLst>
            </p:cNvPr>
            <p:cNvSpPr txBox="1"/>
            <p:nvPr/>
          </p:nvSpPr>
          <p:spPr>
            <a:xfrm>
              <a:off x="5332182" y="2640740"/>
              <a:ext cx="1163252" cy="307777"/>
            </a:xfrm>
            <a:prstGeom prst="rect">
              <a:avLst/>
            </a:prstGeom>
            <a:noFill/>
          </p:spPr>
          <p:txBody>
            <a:bodyPr wrap="square" rtlCol="0">
              <a:spAutoFit/>
            </a:bodyPr>
            <a:lstStyle/>
            <a:p>
              <a:r>
                <a:rPr lang="en-US" sz="1400" spc="300" dirty="0">
                  <a:solidFill>
                    <a:schemeClr val="bg1">
                      <a:lumMod val="85000"/>
                    </a:schemeClr>
                  </a:solidFill>
                  <a:effectLst/>
                  <a:latin typeface="Century Gothic" panose="020B0502020202020204" pitchFamily="34" charset="0"/>
                  <a:ea typeface="Calibri" panose="020F0502020204030204" pitchFamily="34" charset="0"/>
                  <a:cs typeface="Times New Roman" panose="02020603050405020304" pitchFamily="18" charset="0"/>
                </a:rPr>
                <a:t>TARGET</a:t>
              </a:r>
              <a:endParaRPr lang="en-US" sz="1400" spc="300" dirty="0">
                <a:solidFill>
                  <a:schemeClr val="bg1">
                    <a:lumMod val="85000"/>
                  </a:schemeClr>
                </a:solidFill>
                <a:latin typeface="Century Gothic" panose="020B0502020202020204" pitchFamily="34" charset="0"/>
              </a:endParaRPr>
            </a:p>
          </p:txBody>
        </p:sp>
      </p:grpSp>
      <p:sp>
        <p:nvSpPr>
          <p:cNvPr id="534" name="Rounded Rectangle 533">
            <a:extLst>
              <a:ext uri="{FF2B5EF4-FFF2-40B4-BE49-F238E27FC236}">
                <a16:creationId xmlns:a16="http://schemas.microsoft.com/office/drawing/2014/main" id="{E9AF94AA-2C51-6A9C-6959-27AD11108C90}"/>
              </a:ext>
            </a:extLst>
          </p:cNvPr>
          <p:cNvSpPr/>
          <p:nvPr/>
        </p:nvSpPr>
        <p:spPr>
          <a:xfrm>
            <a:off x="4628095" y="1702084"/>
            <a:ext cx="3245533" cy="1701801"/>
          </a:xfrm>
          <a:prstGeom prst="roundRect">
            <a:avLst>
              <a:gd name="adj" fmla="val 0"/>
            </a:avLst>
          </a:prstGeom>
          <a:solidFill>
            <a:srgbClr val="8CC6C9">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5" name="Group 534">
            <a:extLst>
              <a:ext uri="{FF2B5EF4-FFF2-40B4-BE49-F238E27FC236}">
                <a16:creationId xmlns:a16="http://schemas.microsoft.com/office/drawing/2014/main" id="{CF8ECD6E-D487-65CD-2E40-018D31B0EB1A}"/>
              </a:ext>
            </a:extLst>
          </p:cNvPr>
          <p:cNvGrpSpPr/>
          <p:nvPr/>
        </p:nvGrpSpPr>
        <p:grpSpPr>
          <a:xfrm>
            <a:off x="7505329" y="1864818"/>
            <a:ext cx="181396" cy="743224"/>
            <a:chOff x="12052701" y="6447749"/>
            <a:chExt cx="79923" cy="327464"/>
          </a:xfrm>
          <a:solidFill>
            <a:schemeClr val="bg1">
              <a:alpha val="75000"/>
            </a:schemeClr>
          </a:solidFill>
        </p:grpSpPr>
        <p:sp>
          <p:nvSpPr>
            <p:cNvPr id="536" name="Freeform 535">
              <a:extLst>
                <a:ext uri="{FF2B5EF4-FFF2-40B4-BE49-F238E27FC236}">
                  <a16:creationId xmlns:a16="http://schemas.microsoft.com/office/drawing/2014/main" id="{3F242740-954D-29B0-74C6-71D7178101AB}"/>
                </a:ext>
              </a:extLst>
            </p:cNvPr>
            <p:cNvSpPr/>
            <p:nvPr/>
          </p:nvSpPr>
          <p:spPr>
            <a:xfrm rot="5400000">
              <a:off x="12052701" y="6447749"/>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37" name="Freeform 536">
              <a:extLst>
                <a:ext uri="{FF2B5EF4-FFF2-40B4-BE49-F238E27FC236}">
                  <a16:creationId xmlns:a16="http://schemas.microsoft.com/office/drawing/2014/main" id="{78084136-C0EC-268A-2F8C-5973545B6FB9}"/>
                </a:ext>
              </a:extLst>
            </p:cNvPr>
            <p:cNvSpPr/>
            <p:nvPr/>
          </p:nvSpPr>
          <p:spPr>
            <a:xfrm rot="5400000">
              <a:off x="12052701" y="6571705"/>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38" name="Freeform 537">
              <a:extLst>
                <a:ext uri="{FF2B5EF4-FFF2-40B4-BE49-F238E27FC236}">
                  <a16:creationId xmlns:a16="http://schemas.microsoft.com/office/drawing/2014/main" id="{49CE0A67-0794-1F80-5128-42E514FF4DD4}"/>
                </a:ext>
              </a:extLst>
            </p:cNvPr>
            <p:cNvSpPr/>
            <p:nvPr/>
          </p:nvSpPr>
          <p:spPr>
            <a:xfrm rot="5400000">
              <a:off x="12052701" y="6695290"/>
              <a:ext cx="79923" cy="79923"/>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grpSp>
      <p:sp>
        <p:nvSpPr>
          <p:cNvPr id="539" name="TextBox 538">
            <a:extLst>
              <a:ext uri="{FF2B5EF4-FFF2-40B4-BE49-F238E27FC236}">
                <a16:creationId xmlns:a16="http://schemas.microsoft.com/office/drawing/2014/main" id="{C2BC4DC0-69DD-61F3-E62A-C8D3A1C61206}"/>
              </a:ext>
            </a:extLst>
          </p:cNvPr>
          <p:cNvSpPr txBox="1"/>
          <p:nvPr/>
        </p:nvSpPr>
        <p:spPr>
          <a:xfrm>
            <a:off x="4765267" y="1871096"/>
            <a:ext cx="1949445" cy="1384995"/>
          </a:xfrm>
          <a:prstGeom prst="rect">
            <a:avLst/>
          </a:prstGeom>
          <a:noFill/>
        </p:spPr>
        <p:txBody>
          <a:bodyPr wrap="square" rtlCol="0">
            <a:spAutoFit/>
          </a:bodyPr>
          <a:lstStyle/>
          <a:p>
            <a:r>
              <a:rPr lang="en-US" sz="2800" dirty="0">
                <a:solidFill>
                  <a:srgbClr val="000000"/>
                </a:solidFill>
                <a:effectLst/>
                <a:latin typeface="Courier" pitchFamily="2" charset="0"/>
                <a:ea typeface="Calibri" panose="020F0502020204030204" pitchFamily="34" charset="0"/>
                <a:cs typeface="Times New Roman" panose="02020603050405020304" pitchFamily="18" charset="0"/>
              </a:rPr>
              <a:t>Email Open Rate</a:t>
            </a:r>
            <a:endParaRPr lang="en-US" sz="2800" dirty="0">
              <a:latin typeface="Courier" pitchFamily="2" charset="0"/>
            </a:endParaRPr>
          </a:p>
        </p:txBody>
      </p:sp>
      <p:grpSp>
        <p:nvGrpSpPr>
          <p:cNvPr id="540" name="Group 539">
            <a:extLst>
              <a:ext uri="{FF2B5EF4-FFF2-40B4-BE49-F238E27FC236}">
                <a16:creationId xmlns:a16="http://schemas.microsoft.com/office/drawing/2014/main" id="{BD2CBE89-A28C-7909-CEEE-B00F7C6B03BB}"/>
              </a:ext>
            </a:extLst>
          </p:cNvPr>
          <p:cNvGrpSpPr/>
          <p:nvPr/>
        </p:nvGrpSpPr>
        <p:grpSpPr>
          <a:xfrm rot="16200000">
            <a:off x="3632037" y="2399098"/>
            <a:ext cx="1701800" cy="307777"/>
            <a:chOff x="5003800" y="2640739"/>
            <a:chExt cx="1701800" cy="307777"/>
          </a:xfrm>
        </p:grpSpPr>
        <p:sp>
          <p:nvSpPr>
            <p:cNvPr id="541" name="Process 4">
              <a:extLst>
                <a:ext uri="{FF2B5EF4-FFF2-40B4-BE49-F238E27FC236}">
                  <a16:creationId xmlns:a16="http://schemas.microsoft.com/office/drawing/2014/main" id="{FF7FDF45-C006-0D36-15FD-811101D300FC}"/>
                </a:ext>
              </a:extLst>
            </p:cNvPr>
            <p:cNvSpPr/>
            <p:nvPr/>
          </p:nvSpPr>
          <p:spPr>
            <a:xfrm rot="10800000" flipV="1">
              <a:off x="5003800" y="2644798"/>
              <a:ext cx="1701800" cy="294986"/>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1523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1523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523" y="0"/>
                  </a:moveTo>
                  <a:lnTo>
                    <a:pt x="10000" y="0"/>
                  </a:lnTo>
                  <a:lnTo>
                    <a:pt x="10000" y="10000"/>
                  </a:lnTo>
                  <a:lnTo>
                    <a:pt x="0" y="10000"/>
                  </a:lnTo>
                  <a:lnTo>
                    <a:pt x="1523" y="0"/>
                  </a:lnTo>
                  <a:close/>
                </a:path>
              </a:pathLst>
            </a:cu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spc="300" dirty="0">
                <a:solidFill>
                  <a:schemeClr val="bg1">
                    <a:lumMod val="85000"/>
                  </a:schemeClr>
                </a:solidFill>
                <a:latin typeface="Century Gothic" panose="020B0502020202020204" pitchFamily="34" charset="0"/>
              </a:endParaRPr>
            </a:p>
          </p:txBody>
        </p:sp>
        <p:sp>
          <p:nvSpPr>
            <p:cNvPr id="542" name="TextBox 541">
              <a:extLst>
                <a:ext uri="{FF2B5EF4-FFF2-40B4-BE49-F238E27FC236}">
                  <a16:creationId xmlns:a16="http://schemas.microsoft.com/office/drawing/2014/main" id="{59C75C7C-E7AD-5659-984E-51AB8AD416A5}"/>
                </a:ext>
              </a:extLst>
            </p:cNvPr>
            <p:cNvSpPr txBox="1"/>
            <p:nvPr/>
          </p:nvSpPr>
          <p:spPr>
            <a:xfrm>
              <a:off x="5113494" y="2640739"/>
              <a:ext cx="1364415" cy="307777"/>
            </a:xfrm>
            <a:prstGeom prst="rect">
              <a:avLst/>
            </a:prstGeom>
            <a:noFill/>
          </p:spPr>
          <p:txBody>
            <a:bodyPr wrap="square" rtlCol="0">
              <a:spAutoFit/>
            </a:bodyPr>
            <a:lstStyle/>
            <a:p>
              <a:pPr algn="r"/>
              <a:r>
                <a:rPr lang="en-US" sz="1400" spc="300" dirty="0">
                  <a:solidFill>
                    <a:schemeClr val="bg1">
                      <a:lumMod val="85000"/>
                    </a:schemeClr>
                  </a:solidFill>
                  <a:effectLst/>
                  <a:latin typeface="Century Gothic" panose="020B0502020202020204" pitchFamily="34" charset="0"/>
                  <a:ea typeface="Calibri" panose="020F0502020204030204" pitchFamily="34" charset="0"/>
                  <a:cs typeface="Times New Roman" panose="02020603050405020304" pitchFamily="18" charset="0"/>
                </a:rPr>
                <a:t>METRIC</a:t>
              </a:r>
              <a:endParaRPr lang="en-US" sz="1400" spc="300" dirty="0">
                <a:solidFill>
                  <a:schemeClr val="bg1">
                    <a:lumMod val="85000"/>
                  </a:schemeClr>
                </a:solidFill>
                <a:latin typeface="Century Gothic" panose="020B0502020202020204" pitchFamily="34" charset="0"/>
              </a:endParaRPr>
            </a:p>
          </p:txBody>
        </p:sp>
      </p:grpSp>
      <p:sp>
        <p:nvSpPr>
          <p:cNvPr id="543" name="Rounded Rectangle 542">
            <a:extLst>
              <a:ext uri="{FF2B5EF4-FFF2-40B4-BE49-F238E27FC236}">
                <a16:creationId xmlns:a16="http://schemas.microsoft.com/office/drawing/2014/main" id="{551D72E6-4BFF-73D1-09BE-9CCB17F3C5ED}"/>
              </a:ext>
            </a:extLst>
          </p:cNvPr>
          <p:cNvSpPr/>
          <p:nvPr/>
        </p:nvSpPr>
        <p:spPr>
          <a:xfrm>
            <a:off x="4628095" y="3403886"/>
            <a:ext cx="3245533" cy="1701800"/>
          </a:xfrm>
          <a:prstGeom prst="roundRect">
            <a:avLst>
              <a:gd name="adj" fmla="val 0"/>
            </a:avLst>
          </a:prstGeom>
          <a:solidFill>
            <a:schemeClr val="tx1">
              <a:lumMod val="50000"/>
              <a:lumOff val="5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5" name="Group 544">
            <a:extLst>
              <a:ext uri="{FF2B5EF4-FFF2-40B4-BE49-F238E27FC236}">
                <a16:creationId xmlns:a16="http://schemas.microsoft.com/office/drawing/2014/main" id="{498E800E-1529-C3AD-77A8-843BFBB80B23}"/>
              </a:ext>
            </a:extLst>
          </p:cNvPr>
          <p:cNvGrpSpPr/>
          <p:nvPr/>
        </p:nvGrpSpPr>
        <p:grpSpPr>
          <a:xfrm rot="16200000">
            <a:off x="3632038" y="4100899"/>
            <a:ext cx="1701800" cy="307777"/>
            <a:chOff x="5003800" y="2640740"/>
            <a:chExt cx="1701800" cy="307777"/>
          </a:xfrm>
        </p:grpSpPr>
        <p:sp>
          <p:nvSpPr>
            <p:cNvPr id="546" name="Process 4">
              <a:extLst>
                <a:ext uri="{FF2B5EF4-FFF2-40B4-BE49-F238E27FC236}">
                  <a16:creationId xmlns:a16="http://schemas.microsoft.com/office/drawing/2014/main" id="{6F7BEE77-0BC0-E5E5-5F71-4642EDF3030D}"/>
                </a:ext>
              </a:extLst>
            </p:cNvPr>
            <p:cNvSpPr/>
            <p:nvPr/>
          </p:nvSpPr>
          <p:spPr>
            <a:xfrm>
              <a:off x="5003800" y="2644798"/>
              <a:ext cx="1701800" cy="294986"/>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1523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1523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523" y="0"/>
                  </a:moveTo>
                  <a:lnTo>
                    <a:pt x="10000" y="0"/>
                  </a:lnTo>
                  <a:lnTo>
                    <a:pt x="10000" y="10000"/>
                  </a:lnTo>
                  <a:lnTo>
                    <a:pt x="0" y="10000"/>
                  </a:lnTo>
                  <a:lnTo>
                    <a:pt x="1523" y="0"/>
                  </a:lnTo>
                  <a:close/>
                </a:path>
              </a:pathLst>
            </a:cu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spc="300" dirty="0">
                <a:solidFill>
                  <a:schemeClr val="bg1">
                    <a:lumMod val="85000"/>
                  </a:schemeClr>
                </a:solidFill>
                <a:latin typeface="Century Gothic" panose="020B0502020202020204" pitchFamily="34" charset="0"/>
              </a:endParaRPr>
            </a:p>
          </p:txBody>
        </p:sp>
        <p:sp>
          <p:nvSpPr>
            <p:cNvPr id="547" name="TextBox 546">
              <a:extLst>
                <a:ext uri="{FF2B5EF4-FFF2-40B4-BE49-F238E27FC236}">
                  <a16:creationId xmlns:a16="http://schemas.microsoft.com/office/drawing/2014/main" id="{80774952-868F-8F27-3D4E-4E8A5C5FDF3D}"/>
                </a:ext>
              </a:extLst>
            </p:cNvPr>
            <p:cNvSpPr txBox="1"/>
            <p:nvPr/>
          </p:nvSpPr>
          <p:spPr>
            <a:xfrm>
              <a:off x="5332182" y="2640740"/>
              <a:ext cx="1163252" cy="307777"/>
            </a:xfrm>
            <a:prstGeom prst="rect">
              <a:avLst/>
            </a:prstGeom>
            <a:noFill/>
          </p:spPr>
          <p:txBody>
            <a:bodyPr wrap="square" rtlCol="0">
              <a:spAutoFit/>
            </a:bodyPr>
            <a:lstStyle/>
            <a:p>
              <a:r>
                <a:rPr lang="en-US" sz="1400" spc="300" dirty="0">
                  <a:solidFill>
                    <a:schemeClr val="bg1">
                      <a:lumMod val="85000"/>
                    </a:schemeClr>
                  </a:solidFill>
                  <a:effectLst/>
                  <a:latin typeface="Century Gothic" panose="020B0502020202020204" pitchFamily="34" charset="0"/>
                  <a:ea typeface="Calibri" panose="020F0502020204030204" pitchFamily="34" charset="0"/>
                  <a:cs typeface="Times New Roman" panose="02020603050405020304" pitchFamily="18" charset="0"/>
                </a:rPr>
                <a:t>TARGET</a:t>
              </a:r>
              <a:endParaRPr lang="en-US" sz="1400" spc="300" dirty="0">
                <a:solidFill>
                  <a:schemeClr val="bg1">
                    <a:lumMod val="85000"/>
                  </a:schemeClr>
                </a:solidFill>
                <a:latin typeface="Century Gothic" panose="020B0502020202020204" pitchFamily="34" charset="0"/>
              </a:endParaRPr>
            </a:p>
          </p:txBody>
        </p:sp>
      </p:grpSp>
      <p:sp>
        <p:nvSpPr>
          <p:cNvPr id="548" name="Rounded Rectangle 547">
            <a:extLst>
              <a:ext uri="{FF2B5EF4-FFF2-40B4-BE49-F238E27FC236}">
                <a16:creationId xmlns:a16="http://schemas.microsoft.com/office/drawing/2014/main" id="{BFE4A5A4-A849-D719-12EF-AFC26C55121E}"/>
              </a:ext>
            </a:extLst>
          </p:cNvPr>
          <p:cNvSpPr/>
          <p:nvPr/>
        </p:nvSpPr>
        <p:spPr>
          <a:xfrm>
            <a:off x="8490580" y="2324708"/>
            <a:ext cx="3245533" cy="1701801"/>
          </a:xfrm>
          <a:prstGeom prst="roundRect">
            <a:avLst>
              <a:gd name="adj" fmla="val 0"/>
            </a:avLst>
          </a:prstGeom>
          <a:solidFill>
            <a:srgbClr val="8CC6C9">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9" name="Group 548">
            <a:extLst>
              <a:ext uri="{FF2B5EF4-FFF2-40B4-BE49-F238E27FC236}">
                <a16:creationId xmlns:a16="http://schemas.microsoft.com/office/drawing/2014/main" id="{7F3BF811-7560-2DC1-64C5-6E5D38ED7EC3}"/>
              </a:ext>
            </a:extLst>
          </p:cNvPr>
          <p:cNvGrpSpPr/>
          <p:nvPr/>
        </p:nvGrpSpPr>
        <p:grpSpPr>
          <a:xfrm>
            <a:off x="11367814" y="2487442"/>
            <a:ext cx="181396" cy="743224"/>
            <a:chOff x="12052701" y="6447749"/>
            <a:chExt cx="79923" cy="327464"/>
          </a:xfrm>
          <a:solidFill>
            <a:schemeClr val="bg1"/>
          </a:solidFill>
        </p:grpSpPr>
        <p:sp>
          <p:nvSpPr>
            <p:cNvPr id="550" name="Freeform 549">
              <a:extLst>
                <a:ext uri="{FF2B5EF4-FFF2-40B4-BE49-F238E27FC236}">
                  <a16:creationId xmlns:a16="http://schemas.microsoft.com/office/drawing/2014/main" id="{6B5D4C23-F738-8C34-B1AE-5F57C349DBAB}"/>
                </a:ext>
              </a:extLst>
            </p:cNvPr>
            <p:cNvSpPr/>
            <p:nvPr/>
          </p:nvSpPr>
          <p:spPr>
            <a:xfrm rot="5400000">
              <a:off x="12052701" y="6447749"/>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51" name="Freeform 550">
              <a:extLst>
                <a:ext uri="{FF2B5EF4-FFF2-40B4-BE49-F238E27FC236}">
                  <a16:creationId xmlns:a16="http://schemas.microsoft.com/office/drawing/2014/main" id="{29E642EC-FE0B-2AB4-DA9C-3310502CC53B}"/>
                </a:ext>
              </a:extLst>
            </p:cNvPr>
            <p:cNvSpPr/>
            <p:nvPr/>
          </p:nvSpPr>
          <p:spPr>
            <a:xfrm rot="5400000">
              <a:off x="12052701" y="6571705"/>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52" name="Freeform 551">
              <a:extLst>
                <a:ext uri="{FF2B5EF4-FFF2-40B4-BE49-F238E27FC236}">
                  <a16:creationId xmlns:a16="http://schemas.microsoft.com/office/drawing/2014/main" id="{911C8136-8648-4110-8631-4F9D13E345AE}"/>
                </a:ext>
              </a:extLst>
            </p:cNvPr>
            <p:cNvSpPr/>
            <p:nvPr/>
          </p:nvSpPr>
          <p:spPr>
            <a:xfrm rot="5400000">
              <a:off x="12052701" y="6695290"/>
              <a:ext cx="79923" cy="79923"/>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grpSp>
      <p:sp>
        <p:nvSpPr>
          <p:cNvPr id="553" name="TextBox 552">
            <a:extLst>
              <a:ext uri="{FF2B5EF4-FFF2-40B4-BE49-F238E27FC236}">
                <a16:creationId xmlns:a16="http://schemas.microsoft.com/office/drawing/2014/main" id="{CD23827D-69E4-81E1-7B54-AB237684E874}"/>
              </a:ext>
            </a:extLst>
          </p:cNvPr>
          <p:cNvSpPr txBox="1"/>
          <p:nvPr/>
        </p:nvSpPr>
        <p:spPr>
          <a:xfrm>
            <a:off x="8627752" y="2493720"/>
            <a:ext cx="2317744" cy="1384995"/>
          </a:xfrm>
          <a:prstGeom prst="rect">
            <a:avLst/>
          </a:prstGeom>
          <a:noFill/>
        </p:spPr>
        <p:txBody>
          <a:bodyPr wrap="square" rtlCol="0">
            <a:spAutoFit/>
          </a:bodyPr>
          <a:lstStyle/>
          <a:p>
            <a:r>
              <a:rPr lang="en-US" sz="2800" dirty="0">
                <a:solidFill>
                  <a:srgbClr val="000000"/>
                </a:solidFill>
                <a:effectLst/>
                <a:latin typeface="Courier" pitchFamily="2" charset="0"/>
                <a:ea typeface="Calibri" panose="020F0502020204030204" pitchFamily="34" charset="0"/>
                <a:cs typeface="Times New Roman" panose="02020603050405020304" pitchFamily="18" charset="0"/>
              </a:rPr>
              <a:t>New Product Sales</a:t>
            </a:r>
            <a:endParaRPr lang="en-US" sz="2800" dirty="0">
              <a:latin typeface="Courier" pitchFamily="2" charset="0"/>
            </a:endParaRPr>
          </a:p>
        </p:txBody>
      </p:sp>
      <p:grpSp>
        <p:nvGrpSpPr>
          <p:cNvPr id="554" name="Group 553">
            <a:extLst>
              <a:ext uri="{FF2B5EF4-FFF2-40B4-BE49-F238E27FC236}">
                <a16:creationId xmlns:a16="http://schemas.microsoft.com/office/drawing/2014/main" id="{36454A39-8030-0D46-F4F2-428E5ACA9DB8}"/>
              </a:ext>
            </a:extLst>
          </p:cNvPr>
          <p:cNvGrpSpPr/>
          <p:nvPr/>
        </p:nvGrpSpPr>
        <p:grpSpPr>
          <a:xfrm rot="16200000">
            <a:off x="7494522" y="3021722"/>
            <a:ext cx="1701800" cy="307777"/>
            <a:chOff x="5003800" y="2640739"/>
            <a:chExt cx="1701800" cy="307777"/>
          </a:xfrm>
        </p:grpSpPr>
        <p:sp>
          <p:nvSpPr>
            <p:cNvPr id="555" name="Process 4">
              <a:extLst>
                <a:ext uri="{FF2B5EF4-FFF2-40B4-BE49-F238E27FC236}">
                  <a16:creationId xmlns:a16="http://schemas.microsoft.com/office/drawing/2014/main" id="{0A9183B0-B6A5-5133-FF58-8AED98FCC64A}"/>
                </a:ext>
              </a:extLst>
            </p:cNvPr>
            <p:cNvSpPr/>
            <p:nvPr/>
          </p:nvSpPr>
          <p:spPr>
            <a:xfrm rot="10800000" flipV="1">
              <a:off x="5003800" y="2644798"/>
              <a:ext cx="1701800" cy="294986"/>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1523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1523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523" y="0"/>
                  </a:moveTo>
                  <a:lnTo>
                    <a:pt x="10000" y="0"/>
                  </a:lnTo>
                  <a:lnTo>
                    <a:pt x="10000" y="10000"/>
                  </a:lnTo>
                  <a:lnTo>
                    <a:pt x="0" y="10000"/>
                  </a:lnTo>
                  <a:lnTo>
                    <a:pt x="1523" y="0"/>
                  </a:lnTo>
                  <a:close/>
                </a:path>
              </a:pathLst>
            </a:cu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spc="300" dirty="0">
                <a:solidFill>
                  <a:schemeClr val="bg1">
                    <a:lumMod val="85000"/>
                  </a:schemeClr>
                </a:solidFill>
                <a:latin typeface="Century Gothic" panose="020B0502020202020204" pitchFamily="34" charset="0"/>
              </a:endParaRPr>
            </a:p>
          </p:txBody>
        </p:sp>
        <p:sp>
          <p:nvSpPr>
            <p:cNvPr id="556" name="TextBox 555">
              <a:extLst>
                <a:ext uri="{FF2B5EF4-FFF2-40B4-BE49-F238E27FC236}">
                  <a16:creationId xmlns:a16="http://schemas.microsoft.com/office/drawing/2014/main" id="{42CD99F2-4EEA-1267-3113-FE0D0EA4D0CB}"/>
                </a:ext>
              </a:extLst>
            </p:cNvPr>
            <p:cNvSpPr txBox="1"/>
            <p:nvPr/>
          </p:nvSpPr>
          <p:spPr>
            <a:xfrm>
              <a:off x="5113497" y="2640739"/>
              <a:ext cx="1364415" cy="307777"/>
            </a:xfrm>
            <a:prstGeom prst="rect">
              <a:avLst/>
            </a:prstGeom>
            <a:noFill/>
          </p:spPr>
          <p:txBody>
            <a:bodyPr wrap="square" rtlCol="0">
              <a:spAutoFit/>
            </a:bodyPr>
            <a:lstStyle/>
            <a:p>
              <a:pPr algn="r"/>
              <a:r>
                <a:rPr lang="en-US" sz="1400" spc="300" dirty="0">
                  <a:solidFill>
                    <a:schemeClr val="bg1">
                      <a:lumMod val="85000"/>
                    </a:schemeClr>
                  </a:solidFill>
                  <a:effectLst/>
                  <a:latin typeface="Century Gothic" panose="020B0502020202020204" pitchFamily="34" charset="0"/>
                  <a:ea typeface="Calibri" panose="020F0502020204030204" pitchFamily="34" charset="0"/>
                  <a:cs typeface="Times New Roman" panose="02020603050405020304" pitchFamily="18" charset="0"/>
                </a:rPr>
                <a:t>METRIC</a:t>
              </a:r>
              <a:endParaRPr lang="en-US" sz="1400" spc="300" dirty="0">
                <a:solidFill>
                  <a:schemeClr val="bg1">
                    <a:lumMod val="85000"/>
                  </a:schemeClr>
                </a:solidFill>
                <a:latin typeface="Century Gothic" panose="020B0502020202020204" pitchFamily="34" charset="0"/>
              </a:endParaRPr>
            </a:p>
          </p:txBody>
        </p:sp>
      </p:grpSp>
      <p:sp>
        <p:nvSpPr>
          <p:cNvPr id="557" name="Rounded Rectangle 556">
            <a:extLst>
              <a:ext uri="{FF2B5EF4-FFF2-40B4-BE49-F238E27FC236}">
                <a16:creationId xmlns:a16="http://schemas.microsoft.com/office/drawing/2014/main" id="{986A9F24-25F0-ADBA-6116-9771215A3E19}"/>
              </a:ext>
            </a:extLst>
          </p:cNvPr>
          <p:cNvSpPr/>
          <p:nvPr/>
        </p:nvSpPr>
        <p:spPr>
          <a:xfrm>
            <a:off x="8490580" y="4026510"/>
            <a:ext cx="3245533" cy="1701800"/>
          </a:xfrm>
          <a:prstGeom prst="roundRect">
            <a:avLst>
              <a:gd name="adj" fmla="val 0"/>
            </a:avLst>
          </a:prstGeom>
          <a:solidFill>
            <a:schemeClr val="tx1">
              <a:lumMod val="50000"/>
              <a:lumOff val="5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Rectangle 557">
            <a:extLst>
              <a:ext uri="{FF2B5EF4-FFF2-40B4-BE49-F238E27FC236}">
                <a16:creationId xmlns:a16="http://schemas.microsoft.com/office/drawing/2014/main" id="{89640546-CBE2-2C81-23D4-55653F95E0E5}"/>
              </a:ext>
            </a:extLst>
          </p:cNvPr>
          <p:cNvSpPr/>
          <p:nvPr/>
        </p:nvSpPr>
        <p:spPr>
          <a:xfrm>
            <a:off x="8619635" y="4392547"/>
            <a:ext cx="2897362" cy="10450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r>
              <a:rPr lang="en-US" sz="9600" b="1" dirty="0">
                <a:solidFill>
                  <a:schemeClr val="bg1"/>
                </a:solidFill>
                <a:effectLst/>
                <a:latin typeface="Courier" pitchFamily="2" charset="0"/>
                <a:ea typeface="Times New Roman" panose="02020603050405020304" pitchFamily="18" charset="0"/>
                <a:cs typeface="Times New Roman" panose="02020603050405020304" pitchFamily="18" charset="0"/>
              </a:rPr>
              <a:t>28%</a:t>
            </a:r>
            <a:endParaRPr lang="en-US" sz="9600" b="1" dirty="0">
              <a:solidFill>
                <a:schemeClr val="bg1"/>
              </a:solidFill>
              <a:latin typeface="Courier" pitchFamily="2" charset="0"/>
            </a:endParaRPr>
          </a:p>
        </p:txBody>
      </p:sp>
      <p:grpSp>
        <p:nvGrpSpPr>
          <p:cNvPr id="559" name="Group 558">
            <a:extLst>
              <a:ext uri="{FF2B5EF4-FFF2-40B4-BE49-F238E27FC236}">
                <a16:creationId xmlns:a16="http://schemas.microsoft.com/office/drawing/2014/main" id="{F3F30DA8-8B18-AC71-5B4E-F25E32F5816C}"/>
              </a:ext>
            </a:extLst>
          </p:cNvPr>
          <p:cNvGrpSpPr/>
          <p:nvPr/>
        </p:nvGrpSpPr>
        <p:grpSpPr>
          <a:xfrm rot="16200000">
            <a:off x="7494523" y="4723523"/>
            <a:ext cx="1701800" cy="307777"/>
            <a:chOff x="5003800" y="2640740"/>
            <a:chExt cx="1701800" cy="307777"/>
          </a:xfrm>
        </p:grpSpPr>
        <p:sp>
          <p:nvSpPr>
            <p:cNvPr id="560" name="Process 4">
              <a:extLst>
                <a:ext uri="{FF2B5EF4-FFF2-40B4-BE49-F238E27FC236}">
                  <a16:creationId xmlns:a16="http://schemas.microsoft.com/office/drawing/2014/main" id="{C2FCE13C-7CB1-2E91-96E1-B8EE566AAB82}"/>
                </a:ext>
              </a:extLst>
            </p:cNvPr>
            <p:cNvSpPr/>
            <p:nvPr/>
          </p:nvSpPr>
          <p:spPr>
            <a:xfrm>
              <a:off x="5003800" y="2644798"/>
              <a:ext cx="1701800" cy="294986"/>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1523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1523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523" y="0"/>
                  </a:moveTo>
                  <a:lnTo>
                    <a:pt x="10000" y="0"/>
                  </a:lnTo>
                  <a:lnTo>
                    <a:pt x="10000" y="10000"/>
                  </a:lnTo>
                  <a:lnTo>
                    <a:pt x="0" y="10000"/>
                  </a:lnTo>
                  <a:lnTo>
                    <a:pt x="1523" y="0"/>
                  </a:lnTo>
                  <a:close/>
                </a:path>
              </a:pathLst>
            </a:cu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spc="300" dirty="0">
                <a:solidFill>
                  <a:schemeClr val="bg1">
                    <a:lumMod val="85000"/>
                  </a:schemeClr>
                </a:solidFill>
                <a:latin typeface="Century Gothic" panose="020B0502020202020204" pitchFamily="34" charset="0"/>
              </a:endParaRPr>
            </a:p>
          </p:txBody>
        </p:sp>
        <p:sp>
          <p:nvSpPr>
            <p:cNvPr id="561" name="TextBox 560">
              <a:extLst>
                <a:ext uri="{FF2B5EF4-FFF2-40B4-BE49-F238E27FC236}">
                  <a16:creationId xmlns:a16="http://schemas.microsoft.com/office/drawing/2014/main" id="{B7DFC71C-441C-ACCB-9F5E-FCAE19DDB444}"/>
                </a:ext>
              </a:extLst>
            </p:cNvPr>
            <p:cNvSpPr txBox="1"/>
            <p:nvPr/>
          </p:nvSpPr>
          <p:spPr>
            <a:xfrm>
              <a:off x="5332182" y="2640740"/>
              <a:ext cx="1163252" cy="307777"/>
            </a:xfrm>
            <a:prstGeom prst="rect">
              <a:avLst/>
            </a:prstGeom>
            <a:noFill/>
          </p:spPr>
          <p:txBody>
            <a:bodyPr wrap="square" rtlCol="0">
              <a:spAutoFit/>
            </a:bodyPr>
            <a:lstStyle/>
            <a:p>
              <a:r>
                <a:rPr lang="en-US" sz="1400" spc="300" dirty="0">
                  <a:solidFill>
                    <a:schemeClr val="bg1">
                      <a:lumMod val="85000"/>
                    </a:schemeClr>
                  </a:solidFill>
                  <a:effectLst/>
                  <a:latin typeface="Century Gothic" panose="020B0502020202020204" pitchFamily="34" charset="0"/>
                  <a:ea typeface="Calibri" panose="020F0502020204030204" pitchFamily="34" charset="0"/>
                  <a:cs typeface="Times New Roman" panose="02020603050405020304" pitchFamily="18" charset="0"/>
                </a:rPr>
                <a:t>TARGET</a:t>
              </a:r>
              <a:endParaRPr lang="en-US" sz="1400" spc="300" dirty="0">
                <a:solidFill>
                  <a:schemeClr val="bg1">
                    <a:lumMod val="85000"/>
                  </a:schemeClr>
                </a:solidFill>
                <a:latin typeface="Century Gothic" panose="020B0502020202020204" pitchFamily="34" charset="0"/>
              </a:endParaRPr>
            </a:p>
          </p:txBody>
        </p:sp>
      </p:grpSp>
      <p:sp>
        <p:nvSpPr>
          <p:cNvPr id="562" name="TextBox 561">
            <a:extLst>
              <a:ext uri="{FF2B5EF4-FFF2-40B4-BE49-F238E27FC236}">
                <a16:creationId xmlns:a16="http://schemas.microsoft.com/office/drawing/2014/main" id="{B613B42B-0553-9A63-A5E4-CCD903A090FF}"/>
              </a:ext>
            </a:extLst>
          </p:cNvPr>
          <p:cNvSpPr txBox="1"/>
          <p:nvPr/>
        </p:nvSpPr>
        <p:spPr>
          <a:xfrm>
            <a:off x="8627752" y="4078479"/>
            <a:ext cx="2921458" cy="430887"/>
          </a:xfrm>
          <a:prstGeom prst="rect">
            <a:avLst/>
          </a:prstGeom>
          <a:noFill/>
        </p:spPr>
        <p:txBody>
          <a:bodyPr wrap="square" rtlCol="0">
            <a:spAutoFit/>
          </a:bodyPr>
          <a:lstStyle/>
          <a:p>
            <a:r>
              <a:rPr lang="en-US" sz="2200" dirty="0">
                <a:solidFill>
                  <a:srgbClr val="000000"/>
                </a:solidFill>
                <a:effectLst/>
                <a:latin typeface="Courier" pitchFamily="2" charset="0"/>
                <a:ea typeface="Calibri" panose="020F0502020204030204" pitchFamily="34" charset="0"/>
                <a:cs typeface="Times New Roman" panose="02020603050405020304" pitchFamily="18" charset="0"/>
              </a:rPr>
              <a:t>Achieve</a:t>
            </a:r>
            <a:endParaRPr lang="en-US" sz="2200" dirty="0">
              <a:latin typeface="Courier" pitchFamily="2" charset="0"/>
            </a:endParaRPr>
          </a:p>
        </p:txBody>
      </p:sp>
      <p:sp>
        <p:nvSpPr>
          <p:cNvPr id="3" name="TextBox 2">
            <a:extLst>
              <a:ext uri="{FF2B5EF4-FFF2-40B4-BE49-F238E27FC236}">
                <a16:creationId xmlns:a16="http://schemas.microsoft.com/office/drawing/2014/main" id="{E1BCFC2D-C446-33F4-C6FB-9863A73E25AB}"/>
              </a:ext>
            </a:extLst>
          </p:cNvPr>
          <p:cNvSpPr txBox="1"/>
          <p:nvPr/>
        </p:nvSpPr>
        <p:spPr>
          <a:xfrm>
            <a:off x="249647" y="311112"/>
            <a:ext cx="11100021" cy="584775"/>
          </a:xfrm>
          <a:prstGeom prst="rect">
            <a:avLst/>
          </a:prstGeom>
          <a:noFill/>
          <a:effectLst/>
        </p:spPr>
        <p:txBody>
          <a:bodyPr wrap="square" rtlCol="0">
            <a:spAutoFit/>
          </a:bodyPr>
          <a:lstStyle/>
          <a:p>
            <a:r>
              <a:rPr lang="en-US" sz="3200" i="0" u="none" strike="noStrike" dirty="0">
                <a:solidFill>
                  <a:srgbClr val="648895"/>
                </a:solidFill>
                <a:effectLst/>
                <a:latin typeface="Century Gothic" panose="020B0502020202020204" pitchFamily="34" charset="0"/>
              </a:rPr>
              <a:t>Deliverables: </a:t>
            </a:r>
            <a:r>
              <a:rPr lang="en-US" sz="3200" i="0" u="none" strike="noStrike" dirty="0">
                <a:solidFill>
                  <a:srgbClr val="4F6874"/>
                </a:solidFill>
                <a:effectLst/>
                <a:latin typeface="Century Gothic" panose="020B0502020202020204" pitchFamily="34" charset="0"/>
              </a:rPr>
              <a:t>KPIs</a:t>
            </a:r>
            <a:endParaRPr lang="en-US" sz="3200" dirty="0">
              <a:solidFill>
                <a:srgbClr val="4F6874"/>
              </a:solidFill>
              <a:latin typeface="Century Gothic" panose="020B0502020202020204" pitchFamily="34" charset="0"/>
            </a:endParaRPr>
          </a:p>
        </p:txBody>
      </p:sp>
      <p:grpSp>
        <p:nvGrpSpPr>
          <p:cNvPr id="4" name="Graphic 103">
            <a:extLst>
              <a:ext uri="{FF2B5EF4-FFF2-40B4-BE49-F238E27FC236}">
                <a16:creationId xmlns:a16="http://schemas.microsoft.com/office/drawing/2014/main" id="{909A94BE-CC52-E4A8-B8D6-FFC17BF03E07}"/>
              </a:ext>
            </a:extLst>
          </p:cNvPr>
          <p:cNvGrpSpPr/>
          <p:nvPr/>
        </p:nvGrpSpPr>
        <p:grpSpPr>
          <a:xfrm>
            <a:off x="10087834" y="6017741"/>
            <a:ext cx="1830753" cy="688449"/>
            <a:chOff x="4664749" y="2924175"/>
            <a:chExt cx="2897433" cy="1089571"/>
          </a:xfrm>
          <a:gradFill>
            <a:gsLst>
              <a:gs pos="37000">
                <a:schemeClr val="bg2">
                  <a:lumMod val="50000"/>
                </a:schemeClr>
              </a:gs>
              <a:gs pos="100000">
                <a:schemeClr val="bg2">
                  <a:lumMod val="75000"/>
                </a:schemeClr>
              </a:gs>
            </a:gsLst>
            <a:lin ang="5400000" scaled="0"/>
          </a:gradFill>
        </p:grpSpPr>
        <p:sp>
          <p:nvSpPr>
            <p:cNvPr id="476" name="Freeform 475">
              <a:extLst>
                <a:ext uri="{FF2B5EF4-FFF2-40B4-BE49-F238E27FC236}">
                  <a16:creationId xmlns:a16="http://schemas.microsoft.com/office/drawing/2014/main" id="{B8CDC2E8-5421-E976-6C8F-2D1A0B8BECD4}"/>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477" name="Freeform 476">
              <a:extLst>
                <a:ext uri="{FF2B5EF4-FFF2-40B4-BE49-F238E27FC236}">
                  <a16:creationId xmlns:a16="http://schemas.microsoft.com/office/drawing/2014/main" id="{9E218D0E-D032-69F5-9750-1AEC5CB4457B}"/>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478" name="Freeform 477">
              <a:extLst>
                <a:ext uri="{FF2B5EF4-FFF2-40B4-BE49-F238E27FC236}">
                  <a16:creationId xmlns:a16="http://schemas.microsoft.com/office/drawing/2014/main" id="{91531818-D9AC-A8A5-F53D-A5398F111A52}"/>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514" name="Rectangle 513">
            <a:extLst>
              <a:ext uri="{FF2B5EF4-FFF2-40B4-BE49-F238E27FC236}">
                <a16:creationId xmlns:a16="http://schemas.microsoft.com/office/drawing/2014/main" id="{9828E691-8E68-20F3-E840-D2E92316A62D}"/>
              </a:ext>
            </a:extLst>
          </p:cNvPr>
          <p:cNvSpPr/>
          <p:nvPr/>
        </p:nvSpPr>
        <p:spPr>
          <a:xfrm>
            <a:off x="861839" y="3221833"/>
            <a:ext cx="2897362" cy="10450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r>
              <a:rPr lang="en-US" sz="9600" b="1" spc="-300" dirty="0">
                <a:solidFill>
                  <a:schemeClr val="bg1"/>
                </a:solidFill>
                <a:effectLst/>
                <a:latin typeface="Courier" pitchFamily="2" charset="0"/>
                <a:ea typeface="Times New Roman" panose="02020603050405020304" pitchFamily="18" charset="0"/>
                <a:cs typeface="Times New Roman" panose="02020603050405020304" pitchFamily="18" charset="0"/>
              </a:rPr>
              <a:t>20</a:t>
            </a:r>
            <a:r>
              <a:rPr lang="en-US" sz="9600" b="1" dirty="0">
                <a:solidFill>
                  <a:schemeClr val="bg1"/>
                </a:solidFill>
                <a:effectLst/>
                <a:latin typeface="Courier" pitchFamily="2" charset="0"/>
                <a:ea typeface="Times New Roman" panose="02020603050405020304" pitchFamily="18" charset="0"/>
                <a:cs typeface="Times New Roman" panose="02020603050405020304" pitchFamily="18" charset="0"/>
              </a:rPr>
              <a:t>%</a:t>
            </a:r>
            <a:endParaRPr lang="en-US" sz="9600" b="1" dirty="0">
              <a:solidFill>
                <a:schemeClr val="bg1"/>
              </a:solidFill>
              <a:latin typeface="Courier" pitchFamily="2" charset="0"/>
            </a:endParaRPr>
          </a:p>
        </p:txBody>
      </p:sp>
      <p:sp>
        <p:nvSpPr>
          <p:cNvPr id="515" name="TextBox 514">
            <a:extLst>
              <a:ext uri="{FF2B5EF4-FFF2-40B4-BE49-F238E27FC236}">
                <a16:creationId xmlns:a16="http://schemas.microsoft.com/office/drawing/2014/main" id="{33F52A64-6DB6-FC9A-1525-A0B46977E79C}"/>
              </a:ext>
            </a:extLst>
          </p:cNvPr>
          <p:cNvSpPr txBox="1"/>
          <p:nvPr/>
        </p:nvSpPr>
        <p:spPr>
          <a:xfrm>
            <a:off x="869956" y="2844733"/>
            <a:ext cx="2967522" cy="430887"/>
          </a:xfrm>
          <a:prstGeom prst="rect">
            <a:avLst/>
          </a:prstGeom>
          <a:noFill/>
        </p:spPr>
        <p:txBody>
          <a:bodyPr wrap="square" rtlCol="0">
            <a:spAutoFit/>
          </a:bodyPr>
          <a:lstStyle/>
          <a:p>
            <a:r>
              <a:rPr lang="en-US" sz="2200" dirty="0">
                <a:solidFill>
                  <a:srgbClr val="000000"/>
                </a:solidFill>
                <a:effectLst/>
                <a:latin typeface="Courier" pitchFamily="2" charset="0"/>
                <a:ea typeface="Calibri" panose="020F0502020204030204" pitchFamily="34" charset="0"/>
                <a:cs typeface="Times New Roman" panose="02020603050405020304" pitchFamily="18" charset="0"/>
              </a:rPr>
              <a:t>Increase by</a:t>
            </a:r>
            <a:endParaRPr lang="en-US" sz="2200" dirty="0">
              <a:latin typeface="Courier" pitchFamily="2" charset="0"/>
            </a:endParaRPr>
          </a:p>
        </p:txBody>
      </p:sp>
      <p:sp>
        <p:nvSpPr>
          <p:cNvPr id="517" name="Rectangle 516">
            <a:extLst>
              <a:ext uri="{FF2B5EF4-FFF2-40B4-BE49-F238E27FC236}">
                <a16:creationId xmlns:a16="http://schemas.microsoft.com/office/drawing/2014/main" id="{34F8AC47-192A-1945-BA3D-5DE0CC71CDCE}"/>
              </a:ext>
            </a:extLst>
          </p:cNvPr>
          <p:cNvSpPr/>
          <p:nvPr/>
        </p:nvSpPr>
        <p:spPr>
          <a:xfrm>
            <a:off x="4761207" y="3831927"/>
            <a:ext cx="2780549" cy="10450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r>
              <a:rPr lang="en-US" sz="9600" b="1" spc="-300" dirty="0">
                <a:solidFill>
                  <a:schemeClr val="bg1"/>
                </a:solidFill>
                <a:effectLst/>
                <a:latin typeface="Courier" pitchFamily="2" charset="0"/>
                <a:ea typeface="Times New Roman" panose="02020603050405020304" pitchFamily="18" charset="0"/>
                <a:cs typeface="Times New Roman" panose="02020603050405020304" pitchFamily="18" charset="0"/>
              </a:rPr>
              <a:t>25</a:t>
            </a:r>
            <a:r>
              <a:rPr lang="en-US" sz="9600" b="1" dirty="0">
                <a:solidFill>
                  <a:schemeClr val="bg1"/>
                </a:solidFill>
                <a:effectLst/>
                <a:latin typeface="Courier" pitchFamily="2" charset="0"/>
                <a:ea typeface="Times New Roman" panose="02020603050405020304" pitchFamily="18" charset="0"/>
                <a:cs typeface="Times New Roman" panose="02020603050405020304" pitchFamily="18" charset="0"/>
              </a:rPr>
              <a:t>%</a:t>
            </a:r>
            <a:endParaRPr lang="en-US" sz="9600" b="1" dirty="0">
              <a:solidFill>
                <a:schemeClr val="bg1"/>
              </a:solidFill>
              <a:latin typeface="Courier" pitchFamily="2" charset="0"/>
            </a:endParaRPr>
          </a:p>
        </p:txBody>
      </p:sp>
      <p:sp>
        <p:nvSpPr>
          <p:cNvPr id="518" name="TextBox 517">
            <a:extLst>
              <a:ext uri="{FF2B5EF4-FFF2-40B4-BE49-F238E27FC236}">
                <a16:creationId xmlns:a16="http://schemas.microsoft.com/office/drawing/2014/main" id="{B04C1C2A-71A6-4CF7-743C-30A9C57A8786}"/>
              </a:ext>
            </a:extLst>
          </p:cNvPr>
          <p:cNvSpPr txBox="1"/>
          <p:nvPr/>
        </p:nvSpPr>
        <p:spPr>
          <a:xfrm>
            <a:off x="4769325" y="3454827"/>
            <a:ext cx="2967522" cy="430887"/>
          </a:xfrm>
          <a:prstGeom prst="rect">
            <a:avLst/>
          </a:prstGeom>
          <a:noFill/>
        </p:spPr>
        <p:txBody>
          <a:bodyPr wrap="square" rtlCol="0">
            <a:spAutoFit/>
          </a:bodyPr>
          <a:lstStyle/>
          <a:p>
            <a:r>
              <a:rPr lang="en-US" sz="2200" dirty="0">
                <a:solidFill>
                  <a:srgbClr val="000000"/>
                </a:solidFill>
                <a:effectLst/>
                <a:latin typeface="Courier" pitchFamily="2" charset="0"/>
                <a:ea typeface="Calibri" panose="020F0502020204030204" pitchFamily="34" charset="0"/>
                <a:cs typeface="Times New Roman" panose="02020603050405020304" pitchFamily="18" charset="0"/>
              </a:rPr>
              <a:t>Improve to</a:t>
            </a:r>
            <a:endParaRPr lang="en-US" sz="2200" dirty="0">
              <a:latin typeface="Courier" pitchFamily="2" charset="0"/>
            </a:endParaRPr>
          </a:p>
        </p:txBody>
      </p:sp>
      <p:sp>
        <p:nvSpPr>
          <p:cNvPr id="519" name="TextBox 518">
            <a:extLst>
              <a:ext uri="{FF2B5EF4-FFF2-40B4-BE49-F238E27FC236}">
                <a16:creationId xmlns:a16="http://schemas.microsoft.com/office/drawing/2014/main" id="{CAE651DA-B8B0-BEC6-31D4-FD607DD63BA1}"/>
              </a:ext>
            </a:extLst>
          </p:cNvPr>
          <p:cNvSpPr txBox="1"/>
          <p:nvPr/>
        </p:nvSpPr>
        <p:spPr>
          <a:xfrm>
            <a:off x="8587703" y="5300565"/>
            <a:ext cx="2921458" cy="430887"/>
          </a:xfrm>
          <a:prstGeom prst="rect">
            <a:avLst/>
          </a:prstGeom>
          <a:noFill/>
        </p:spPr>
        <p:txBody>
          <a:bodyPr wrap="square" rtlCol="0">
            <a:spAutoFit/>
          </a:bodyPr>
          <a:lstStyle/>
          <a:p>
            <a:r>
              <a:rPr lang="en-US" sz="2200" dirty="0">
                <a:solidFill>
                  <a:srgbClr val="000000"/>
                </a:solidFill>
                <a:effectLst/>
                <a:latin typeface="Courier" pitchFamily="2" charset="0"/>
                <a:ea typeface="Calibri" panose="020F0502020204030204" pitchFamily="34" charset="0"/>
                <a:cs typeface="Times New Roman" panose="02020603050405020304" pitchFamily="18" charset="0"/>
              </a:rPr>
              <a:t>of total sales</a:t>
            </a:r>
            <a:endParaRPr lang="en-US" sz="2200" dirty="0">
              <a:latin typeface="Courier" pitchFamily="2" charset="0"/>
            </a:endParaRPr>
          </a:p>
        </p:txBody>
      </p:sp>
      <p:grpSp>
        <p:nvGrpSpPr>
          <p:cNvPr id="521" name="Group 520">
            <a:extLst>
              <a:ext uri="{FF2B5EF4-FFF2-40B4-BE49-F238E27FC236}">
                <a16:creationId xmlns:a16="http://schemas.microsoft.com/office/drawing/2014/main" id="{E5AADFAE-2E01-8F4A-4B2B-8FE1FF032414}"/>
              </a:ext>
            </a:extLst>
          </p:cNvPr>
          <p:cNvGrpSpPr/>
          <p:nvPr/>
        </p:nvGrpSpPr>
        <p:grpSpPr>
          <a:xfrm>
            <a:off x="9554900" y="122557"/>
            <a:ext cx="2531424" cy="2387288"/>
            <a:chOff x="4301836" y="1542184"/>
            <a:chExt cx="4242954" cy="4001365"/>
          </a:xfrm>
          <a:solidFill>
            <a:schemeClr val="bg1">
              <a:alpha val="50000"/>
            </a:schemeClr>
          </a:solidFill>
        </p:grpSpPr>
        <p:sp>
          <p:nvSpPr>
            <p:cNvPr id="522" name="Freeform 521">
              <a:extLst>
                <a:ext uri="{FF2B5EF4-FFF2-40B4-BE49-F238E27FC236}">
                  <a16:creationId xmlns:a16="http://schemas.microsoft.com/office/drawing/2014/main" id="{438BA670-A71D-D87C-D711-0BFBA65F7E83}"/>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3" name="Freeform 522">
              <a:extLst>
                <a:ext uri="{FF2B5EF4-FFF2-40B4-BE49-F238E27FC236}">
                  <a16:creationId xmlns:a16="http://schemas.microsoft.com/office/drawing/2014/main" id="{8956F20D-3367-781B-AD1B-8F2180142849}"/>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4" name="Freeform 523">
              <a:extLst>
                <a:ext uri="{FF2B5EF4-FFF2-40B4-BE49-F238E27FC236}">
                  <a16:creationId xmlns:a16="http://schemas.microsoft.com/office/drawing/2014/main" id="{9B313989-83B0-30B4-D1A5-BC961814006A}"/>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5" name="Freeform 524">
              <a:extLst>
                <a:ext uri="{FF2B5EF4-FFF2-40B4-BE49-F238E27FC236}">
                  <a16:creationId xmlns:a16="http://schemas.microsoft.com/office/drawing/2014/main" id="{7753F6CE-A426-265D-AE5D-2795FAE8AFD9}"/>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6" name="Freeform 525">
              <a:extLst>
                <a:ext uri="{FF2B5EF4-FFF2-40B4-BE49-F238E27FC236}">
                  <a16:creationId xmlns:a16="http://schemas.microsoft.com/office/drawing/2014/main" id="{5E30F820-474C-F1D5-FBAB-644BCC29402B}"/>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7" name="Freeform 526">
              <a:extLst>
                <a:ext uri="{FF2B5EF4-FFF2-40B4-BE49-F238E27FC236}">
                  <a16:creationId xmlns:a16="http://schemas.microsoft.com/office/drawing/2014/main" id="{38B75E02-C12A-9E99-BD39-3826C2909DE8}"/>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8" name="Freeform 527">
              <a:extLst>
                <a:ext uri="{FF2B5EF4-FFF2-40B4-BE49-F238E27FC236}">
                  <a16:creationId xmlns:a16="http://schemas.microsoft.com/office/drawing/2014/main" id="{97740EE6-7C86-922B-82C5-D9B3102715F1}"/>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30" name="Freeform 529">
              <a:extLst>
                <a:ext uri="{FF2B5EF4-FFF2-40B4-BE49-F238E27FC236}">
                  <a16:creationId xmlns:a16="http://schemas.microsoft.com/office/drawing/2014/main" id="{2C6132FD-9C5D-F110-7045-5E8636CAD7E0}"/>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63" name="Freeform 562">
              <a:extLst>
                <a:ext uri="{FF2B5EF4-FFF2-40B4-BE49-F238E27FC236}">
                  <a16:creationId xmlns:a16="http://schemas.microsoft.com/office/drawing/2014/main" id="{61E708FA-28E8-7EF7-7FE7-E384AF00FCF6}"/>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64" name="Freeform 563">
              <a:extLst>
                <a:ext uri="{FF2B5EF4-FFF2-40B4-BE49-F238E27FC236}">
                  <a16:creationId xmlns:a16="http://schemas.microsoft.com/office/drawing/2014/main" id="{3A060231-1FDD-78F4-3DE1-86D2E103FD2A}"/>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65" name="Freeform 564">
              <a:extLst>
                <a:ext uri="{FF2B5EF4-FFF2-40B4-BE49-F238E27FC236}">
                  <a16:creationId xmlns:a16="http://schemas.microsoft.com/office/drawing/2014/main" id="{67547596-685D-9A8E-5513-EA2754E12074}"/>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66" name="Freeform 565">
              <a:extLst>
                <a:ext uri="{FF2B5EF4-FFF2-40B4-BE49-F238E27FC236}">
                  <a16:creationId xmlns:a16="http://schemas.microsoft.com/office/drawing/2014/main" id="{728EAA15-62CD-FA50-3D1B-507C22C25E7E}"/>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67" name="Freeform 566">
              <a:extLst>
                <a:ext uri="{FF2B5EF4-FFF2-40B4-BE49-F238E27FC236}">
                  <a16:creationId xmlns:a16="http://schemas.microsoft.com/office/drawing/2014/main" id="{E48B259A-F11B-D09E-E35C-7E3A73600107}"/>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68" name="Freeform 567">
              <a:extLst>
                <a:ext uri="{FF2B5EF4-FFF2-40B4-BE49-F238E27FC236}">
                  <a16:creationId xmlns:a16="http://schemas.microsoft.com/office/drawing/2014/main" id="{A79D67C4-3D4E-772D-E8D1-AF3D7F11A9FA}"/>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69" name="Freeform 568">
              <a:extLst>
                <a:ext uri="{FF2B5EF4-FFF2-40B4-BE49-F238E27FC236}">
                  <a16:creationId xmlns:a16="http://schemas.microsoft.com/office/drawing/2014/main" id="{E4E977F6-BB68-302A-A49C-484BBF024070}"/>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72" name="Freeform 571">
              <a:extLst>
                <a:ext uri="{FF2B5EF4-FFF2-40B4-BE49-F238E27FC236}">
                  <a16:creationId xmlns:a16="http://schemas.microsoft.com/office/drawing/2014/main" id="{72B69E19-AF5C-31C6-70A1-1C23FD49A69F}"/>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75" name="Freeform 574">
              <a:extLst>
                <a:ext uri="{FF2B5EF4-FFF2-40B4-BE49-F238E27FC236}">
                  <a16:creationId xmlns:a16="http://schemas.microsoft.com/office/drawing/2014/main" id="{AFAA92AA-3749-E13E-3181-D80E6BD23671}"/>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12C5208A-8E77-961B-679D-8B1217BE154B}"/>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502DEA96-F3B9-36C1-044F-79AD9F444FB0}"/>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BB2159C3-202F-2E97-2C05-59E24DD308F1}"/>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4E0DEED6-9909-E370-0781-DD77F87E3963}"/>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2F7C6D85-FB99-7213-3565-7EB98CC72DBF}"/>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BE174829-6DAF-1807-34AD-6DCC72E3E50E}"/>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370C0F79-1D19-4386-FD01-981448EB384C}"/>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A2D7CE6F-1C16-B05A-A0BA-0707AFFCA9DB}"/>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7F549A97-217B-51EA-5FEE-82B900D323EC}"/>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F12924F-C933-536D-8E5D-E83F560DCC27}"/>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0CED3014-A7E9-3D25-E081-1747FE3EF4B5}"/>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490B6FA4-EAAD-C9B9-8328-7A4E1B36E99D}"/>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9D47F0D7-12E4-89FF-5082-946A6A821E08}"/>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818C70D9-DD2F-DC5D-E01C-470FF4ED10A2}"/>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3F15200F-3399-634E-FDB7-72E22431499F}"/>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0348B5D3-ADC3-E29A-7625-14F0515DB898}"/>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BA0A0560-2AB1-4079-0129-F67D41E66C74}"/>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BE483A94-3310-7F45-91EA-ADDC1BA2B4BC}"/>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3D76B811-73B4-5619-7318-AE7F0B8B3F59}"/>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28C29E8D-7F69-C2EC-E3C4-EEED19962BDF}"/>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1176E39E-755F-FEC7-6D56-A605B47EAE90}"/>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1212871D-67B8-5445-75C4-1E52C63BFEC8}"/>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B3DF3C32-639C-A913-9BE9-18165E13DA0F}"/>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5CDE2EA2-02FA-5470-8C1D-0117429E23F6}"/>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446FEC2A-7F42-732E-1464-3556EACE18B2}"/>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51AA3285-AF87-18FB-F133-2FB0C65314E5}"/>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996F3C29-39E7-D0F4-A5E8-541A575BBA38}"/>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82CA67AB-C746-C215-BDC7-76E39FD4C636}"/>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0D8C1DF6-7AC6-47A3-B456-FE16127017EB}"/>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89407488-BC84-2EB5-737F-A7049B22D2D4}"/>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93160125-0F61-6253-0960-D93669CF8B81}"/>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060BFE8F-098A-47AD-31FF-4F26A77BBE9B}"/>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135C5E97-1482-975E-C1D3-959234B49E1A}"/>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9E550199-EFC2-DF84-7D69-0F1C8579DCB2}"/>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5678AE2C-06BD-5F37-6799-714AB3408CB7}"/>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3623C44D-9F20-4706-EC5A-84E8E21D5560}"/>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91DE175F-13E3-19A7-E725-79CC4E7B061D}"/>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71F5456B-E9C2-E83A-2939-5AA25FDD5BDA}"/>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4425EF4C-4EEB-D88E-4D1C-4402067B8010}"/>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2CE7A895-4603-A48B-9BF9-3864AD5200E0}"/>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36027D1E-60F4-998D-0BE3-97F74DD26E7D}"/>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D4DC74D1-DB51-3601-20B4-98F699860530}"/>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A6FACC0C-5C3E-732B-EA9A-E73F0C420E5E}"/>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48271995-326A-09AC-12BB-B3DA88BD45F7}"/>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C968BE74-EBA0-6B2D-D142-F2127B0A08CA}"/>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9DE68FE4-A132-41ED-5880-4C86CCAE9DF5}"/>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9A8D2743-4341-0375-BDAD-AF1FF1ACF969}"/>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DB2B513E-372B-D68B-CEBD-A103F0CAB53F}"/>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C38BEDD7-8F4A-2EBE-5C40-135BB57CFE75}"/>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6" name="Freeform 575">
              <a:extLst>
                <a:ext uri="{FF2B5EF4-FFF2-40B4-BE49-F238E27FC236}">
                  <a16:creationId xmlns:a16="http://schemas.microsoft.com/office/drawing/2014/main" id="{C0978729-10DD-9477-9CFB-296F9DC43C96}"/>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9" name="Freeform 578">
              <a:extLst>
                <a:ext uri="{FF2B5EF4-FFF2-40B4-BE49-F238E27FC236}">
                  <a16:creationId xmlns:a16="http://schemas.microsoft.com/office/drawing/2014/main" id="{19C69B9F-D181-6841-B043-170F19C5F367}"/>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0" name="Freeform 579">
              <a:extLst>
                <a:ext uri="{FF2B5EF4-FFF2-40B4-BE49-F238E27FC236}">
                  <a16:creationId xmlns:a16="http://schemas.microsoft.com/office/drawing/2014/main" id="{35B1A6E0-31C1-F78C-5EC3-3997E5BAEB05}"/>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1" name="Freeform 580">
              <a:extLst>
                <a:ext uri="{FF2B5EF4-FFF2-40B4-BE49-F238E27FC236}">
                  <a16:creationId xmlns:a16="http://schemas.microsoft.com/office/drawing/2014/main" id="{6CE450CA-B142-3CC7-988C-33051B13BB54}"/>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2" name="Freeform 581">
              <a:extLst>
                <a:ext uri="{FF2B5EF4-FFF2-40B4-BE49-F238E27FC236}">
                  <a16:creationId xmlns:a16="http://schemas.microsoft.com/office/drawing/2014/main" id="{4C061065-7880-6A8B-982D-EF2850AC88B8}"/>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3" name="Freeform 582">
              <a:extLst>
                <a:ext uri="{FF2B5EF4-FFF2-40B4-BE49-F238E27FC236}">
                  <a16:creationId xmlns:a16="http://schemas.microsoft.com/office/drawing/2014/main" id="{B63E43F3-A7F9-211B-49D6-5F256CCD3918}"/>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4" name="Freeform 583">
              <a:extLst>
                <a:ext uri="{FF2B5EF4-FFF2-40B4-BE49-F238E27FC236}">
                  <a16:creationId xmlns:a16="http://schemas.microsoft.com/office/drawing/2014/main" id="{65B33D3A-9C99-B64F-398D-96B3EBC3224A}"/>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85" name="Freeform 584">
              <a:extLst>
                <a:ext uri="{FF2B5EF4-FFF2-40B4-BE49-F238E27FC236}">
                  <a16:creationId xmlns:a16="http://schemas.microsoft.com/office/drawing/2014/main" id="{CCDA8B9A-579F-CDAB-FE54-490B652490D4}"/>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86" name="Freeform 585">
              <a:extLst>
                <a:ext uri="{FF2B5EF4-FFF2-40B4-BE49-F238E27FC236}">
                  <a16:creationId xmlns:a16="http://schemas.microsoft.com/office/drawing/2014/main" id="{54D2E1C0-D595-4525-289B-6A87A4B5F3A4}"/>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7" name="Freeform 586">
              <a:extLst>
                <a:ext uri="{FF2B5EF4-FFF2-40B4-BE49-F238E27FC236}">
                  <a16:creationId xmlns:a16="http://schemas.microsoft.com/office/drawing/2014/main" id="{BE257A2E-E8D1-24F9-AC48-C9BDA2FC3E37}"/>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8" name="Freeform 587">
              <a:extLst>
                <a:ext uri="{FF2B5EF4-FFF2-40B4-BE49-F238E27FC236}">
                  <a16:creationId xmlns:a16="http://schemas.microsoft.com/office/drawing/2014/main" id="{4325BC2B-B981-DE6B-2182-04668B77784C}"/>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9" name="Freeform 588">
              <a:extLst>
                <a:ext uri="{FF2B5EF4-FFF2-40B4-BE49-F238E27FC236}">
                  <a16:creationId xmlns:a16="http://schemas.microsoft.com/office/drawing/2014/main" id="{DD62025A-A940-3144-A891-BE8467CB5B86}"/>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0" name="Freeform 589">
              <a:extLst>
                <a:ext uri="{FF2B5EF4-FFF2-40B4-BE49-F238E27FC236}">
                  <a16:creationId xmlns:a16="http://schemas.microsoft.com/office/drawing/2014/main" id="{F359C65E-2297-3FC6-496F-ED4CCE122B31}"/>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1" name="Freeform 590">
              <a:extLst>
                <a:ext uri="{FF2B5EF4-FFF2-40B4-BE49-F238E27FC236}">
                  <a16:creationId xmlns:a16="http://schemas.microsoft.com/office/drawing/2014/main" id="{5B06A2A0-D70C-F0F5-EACF-B10464875CD6}"/>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2" name="Freeform 591">
              <a:extLst>
                <a:ext uri="{FF2B5EF4-FFF2-40B4-BE49-F238E27FC236}">
                  <a16:creationId xmlns:a16="http://schemas.microsoft.com/office/drawing/2014/main" id="{A9EAE55C-4D27-BEA1-0A74-CCEB49DBD63A}"/>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3" name="Freeform 592">
              <a:extLst>
                <a:ext uri="{FF2B5EF4-FFF2-40B4-BE49-F238E27FC236}">
                  <a16:creationId xmlns:a16="http://schemas.microsoft.com/office/drawing/2014/main" id="{0653E174-451D-30E0-E3FD-B22A8111A215}"/>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94" name="Freeform 593">
              <a:extLst>
                <a:ext uri="{FF2B5EF4-FFF2-40B4-BE49-F238E27FC236}">
                  <a16:creationId xmlns:a16="http://schemas.microsoft.com/office/drawing/2014/main" id="{D1ECDD63-DE39-AAE8-9B25-B87BAA07A882}"/>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95" name="Freeform 594">
              <a:extLst>
                <a:ext uri="{FF2B5EF4-FFF2-40B4-BE49-F238E27FC236}">
                  <a16:creationId xmlns:a16="http://schemas.microsoft.com/office/drawing/2014/main" id="{A58A3008-8BC8-4931-78B6-9300A7DB2C57}"/>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6" name="Freeform 595">
              <a:extLst>
                <a:ext uri="{FF2B5EF4-FFF2-40B4-BE49-F238E27FC236}">
                  <a16:creationId xmlns:a16="http://schemas.microsoft.com/office/drawing/2014/main" id="{AB11F6D6-CC0D-105C-9104-4F65FA4BC3D0}"/>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7" name="Freeform 596">
              <a:extLst>
                <a:ext uri="{FF2B5EF4-FFF2-40B4-BE49-F238E27FC236}">
                  <a16:creationId xmlns:a16="http://schemas.microsoft.com/office/drawing/2014/main" id="{6CD50DB7-E370-B270-585F-42FD0E343799}"/>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8" name="Freeform 597">
              <a:extLst>
                <a:ext uri="{FF2B5EF4-FFF2-40B4-BE49-F238E27FC236}">
                  <a16:creationId xmlns:a16="http://schemas.microsoft.com/office/drawing/2014/main" id="{3F6A6DF9-9AA1-B305-B7F2-84DAA85AA943}"/>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9" name="Freeform 598">
              <a:extLst>
                <a:ext uri="{FF2B5EF4-FFF2-40B4-BE49-F238E27FC236}">
                  <a16:creationId xmlns:a16="http://schemas.microsoft.com/office/drawing/2014/main" id="{A0643C22-FDC6-04B8-4523-29835E929D40}"/>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0" name="Freeform 599">
              <a:extLst>
                <a:ext uri="{FF2B5EF4-FFF2-40B4-BE49-F238E27FC236}">
                  <a16:creationId xmlns:a16="http://schemas.microsoft.com/office/drawing/2014/main" id="{11DA04AC-6CF8-05EB-50AA-5B7ABE664200}"/>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1" name="Freeform 600">
              <a:extLst>
                <a:ext uri="{FF2B5EF4-FFF2-40B4-BE49-F238E27FC236}">
                  <a16:creationId xmlns:a16="http://schemas.microsoft.com/office/drawing/2014/main" id="{C6DE8FB5-7A8A-FB98-B9E4-1AAFB6030BA3}"/>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02" name="Freeform 601">
              <a:extLst>
                <a:ext uri="{FF2B5EF4-FFF2-40B4-BE49-F238E27FC236}">
                  <a16:creationId xmlns:a16="http://schemas.microsoft.com/office/drawing/2014/main" id="{EFDF213F-1A99-A9A8-5E54-A852D7501E02}"/>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03" name="Freeform 602">
              <a:extLst>
                <a:ext uri="{FF2B5EF4-FFF2-40B4-BE49-F238E27FC236}">
                  <a16:creationId xmlns:a16="http://schemas.microsoft.com/office/drawing/2014/main" id="{9FFCDB2C-4FBB-73A0-E30A-4B3BEBD99132}"/>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4" name="Freeform 603">
              <a:extLst>
                <a:ext uri="{FF2B5EF4-FFF2-40B4-BE49-F238E27FC236}">
                  <a16:creationId xmlns:a16="http://schemas.microsoft.com/office/drawing/2014/main" id="{EA518FF7-1C96-23F5-D5F5-B7435214F3AD}"/>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5" name="Freeform 604">
              <a:extLst>
                <a:ext uri="{FF2B5EF4-FFF2-40B4-BE49-F238E27FC236}">
                  <a16:creationId xmlns:a16="http://schemas.microsoft.com/office/drawing/2014/main" id="{35B7247B-02C0-BD64-2039-78E7A5814450}"/>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6" name="Freeform 605">
              <a:extLst>
                <a:ext uri="{FF2B5EF4-FFF2-40B4-BE49-F238E27FC236}">
                  <a16:creationId xmlns:a16="http://schemas.microsoft.com/office/drawing/2014/main" id="{2C081CE1-38F6-CDFB-EEF4-EAFAA4708A8C}"/>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7" name="Freeform 606">
              <a:extLst>
                <a:ext uri="{FF2B5EF4-FFF2-40B4-BE49-F238E27FC236}">
                  <a16:creationId xmlns:a16="http://schemas.microsoft.com/office/drawing/2014/main" id="{AB95A4D2-EE2D-809F-6167-AF032785E7CC}"/>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8" name="Freeform 607">
              <a:extLst>
                <a:ext uri="{FF2B5EF4-FFF2-40B4-BE49-F238E27FC236}">
                  <a16:creationId xmlns:a16="http://schemas.microsoft.com/office/drawing/2014/main" id="{2F02CEFF-7B22-6AA4-C037-BEA5F9A9C698}"/>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09" name="Freeform 608">
              <a:extLst>
                <a:ext uri="{FF2B5EF4-FFF2-40B4-BE49-F238E27FC236}">
                  <a16:creationId xmlns:a16="http://schemas.microsoft.com/office/drawing/2014/main" id="{A02287FA-C387-17EA-8E34-82F8C946DFD8}"/>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10" name="Freeform 609">
              <a:extLst>
                <a:ext uri="{FF2B5EF4-FFF2-40B4-BE49-F238E27FC236}">
                  <a16:creationId xmlns:a16="http://schemas.microsoft.com/office/drawing/2014/main" id="{B28FD064-8246-EAC4-E8A5-32500D7BAA06}"/>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1" name="Freeform 610">
              <a:extLst>
                <a:ext uri="{FF2B5EF4-FFF2-40B4-BE49-F238E27FC236}">
                  <a16:creationId xmlns:a16="http://schemas.microsoft.com/office/drawing/2014/main" id="{64FD5B67-8AAA-40D8-EBDB-07EF31E6C181}"/>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2" name="Freeform 611">
              <a:extLst>
                <a:ext uri="{FF2B5EF4-FFF2-40B4-BE49-F238E27FC236}">
                  <a16:creationId xmlns:a16="http://schemas.microsoft.com/office/drawing/2014/main" id="{FEDB89E5-E23A-4270-879C-36667E77D1FC}"/>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3" name="Freeform 612">
              <a:extLst>
                <a:ext uri="{FF2B5EF4-FFF2-40B4-BE49-F238E27FC236}">
                  <a16:creationId xmlns:a16="http://schemas.microsoft.com/office/drawing/2014/main" id="{13AADBC7-1C83-9E88-EB48-2A4693E2D234}"/>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4" name="Freeform 613">
              <a:extLst>
                <a:ext uri="{FF2B5EF4-FFF2-40B4-BE49-F238E27FC236}">
                  <a16:creationId xmlns:a16="http://schemas.microsoft.com/office/drawing/2014/main" id="{B7BC50C6-0CEB-721B-C99E-51EA5F73BBF7}"/>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15" name="Freeform 614">
              <a:extLst>
                <a:ext uri="{FF2B5EF4-FFF2-40B4-BE49-F238E27FC236}">
                  <a16:creationId xmlns:a16="http://schemas.microsoft.com/office/drawing/2014/main" id="{3217E097-F426-8678-03C7-565C966B2146}"/>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16" name="Freeform 615">
              <a:extLst>
                <a:ext uri="{FF2B5EF4-FFF2-40B4-BE49-F238E27FC236}">
                  <a16:creationId xmlns:a16="http://schemas.microsoft.com/office/drawing/2014/main" id="{B2904F54-1C0C-C8E3-1FD5-AC8EC08B850E}"/>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7" name="Freeform 616">
              <a:extLst>
                <a:ext uri="{FF2B5EF4-FFF2-40B4-BE49-F238E27FC236}">
                  <a16:creationId xmlns:a16="http://schemas.microsoft.com/office/drawing/2014/main" id="{67044A6B-CAD4-74C3-4B1E-BB97CFC82AB1}"/>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8" name="Freeform 617">
              <a:extLst>
                <a:ext uri="{FF2B5EF4-FFF2-40B4-BE49-F238E27FC236}">
                  <a16:creationId xmlns:a16="http://schemas.microsoft.com/office/drawing/2014/main" id="{73920641-07B6-17A4-7CAD-9BFC4D617E9F}"/>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9" name="Freeform 618">
              <a:extLst>
                <a:ext uri="{FF2B5EF4-FFF2-40B4-BE49-F238E27FC236}">
                  <a16:creationId xmlns:a16="http://schemas.microsoft.com/office/drawing/2014/main" id="{2EE4C105-FC61-CCA3-93FA-9461FA5327DE}"/>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20" name="Freeform 619">
              <a:extLst>
                <a:ext uri="{FF2B5EF4-FFF2-40B4-BE49-F238E27FC236}">
                  <a16:creationId xmlns:a16="http://schemas.microsoft.com/office/drawing/2014/main" id="{D2458C3E-27C9-FD41-2D61-7B713C2C09D7}"/>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21" name="Freeform 620">
              <a:extLst>
                <a:ext uri="{FF2B5EF4-FFF2-40B4-BE49-F238E27FC236}">
                  <a16:creationId xmlns:a16="http://schemas.microsoft.com/office/drawing/2014/main" id="{093B86F6-09A6-C599-FE8F-AA30E92AE397}"/>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2" name="Freeform 621">
              <a:extLst>
                <a:ext uri="{FF2B5EF4-FFF2-40B4-BE49-F238E27FC236}">
                  <a16:creationId xmlns:a16="http://schemas.microsoft.com/office/drawing/2014/main" id="{527FCCD7-0630-4D6A-1A8B-0C92604F4C20}"/>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3" name="Freeform 622">
              <a:extLst>
                <a:ext uri="{FF2B5EF4-FFF2-40B4-BE49-F238E27FC236}">
                  <a16:creationId xmlns:a16="http://schemas.microsoft.com/office/drawing/2014/main" id="{F0E45905-820D-F570-AC00-30EB9B5687AC}"/>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24" name="Freeform 623">
              <a:extLst>
                <a:ext uri="{FF2B5EF4-FFF2-40B4-BE49-F238E27FC236}">
                  <a16:creationId xmlns:a16="http://schemas.microsoft.com/office/drawing/2014/main" id="{F9872DE1-2C17-E451-9F9B-0107DDBAC32B}"/>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25" name="Freeform 624">
              <a:extLst>
                <a:ext uri="{FF2B5EF4-FFF2-40B4-BE49-F238E27FC236}">
                  <a16:creationId xmlns:a16="http://schemas.microsoft.com/office/drawing/2014/main" id="{5073F717-2F11-A04A-CA15-90E32B428199}"/>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6" name="Freeform 625">
              <a:extLst>
                <a:ext uri="{FF2B5EF4-FFF2-40B4-BE49-F238E27FC236}">
                  <a16:creationId xmlns:a16="http://schemas.microsoft.com/office/drawing/2014/main" id="{2026D03B-4405-4AC1-0D57-A6A7EA791F40}"/>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27" name="Freeform 626">
              <a:extLst>
                <a:ext uri="{FF2B5EF4-FFF2-40B4-BE49-F238E27FC236}">
                  <a16:creationId xmlns:a16="http://schemas.microsoft.com/office/drawing/2014/main" id="{7396B31D-0D9C-593D-5A98-5EA3015A880B}"/>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28" name="Freeform 627">
              <a:extLst>
                <a:ext uri="{FF2B5EF4-FFF2-40B4-BE49-F238E27FC236}">
                  <a16:creationId xmlns:a16="http://schemas.microsoft.com/office/drawing/2014/main" id="{71F31C70-BA8A-C24C-AAD9-A90E7FAA0172}"/>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9" name="Freeform 628">
              <a:extLst>
                <a:ext uri="{FF2B5EF4-FFF2-40B4-BE49-F238E27FC236}">
                  <a16:creationId xmlns:a16="http://schemas.microsoft.com/office/drawing/2014/main" id="{6AD9A8BE-B664-D49B-E935-607AFDF8250D}"/>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30" name="Freeform 629">
              <a:extLst>
                <a:ext uri="{FF2B5EF4-FFF2-40B4-BE49-F238E27FC236}">
                  <a16:creationId xmlns:a16="http://schemas.microsoft.com/office/drawing/2014/main" id="{669BE7CC-5005-EE6F-E49C-6F2CD673EAA5}"/>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1" name="Freeform 630">
              <a:extLst>
                <a:ext uri="{FF2B5EF4-FFF2-40B4-BE49-F238E27FC236}">
                  <a16:creationId xmlns:a16="http://schemas.microsoft.com/office/drawing/2014/main" id="{14A270E5-F7F6-0427-8F77-A22FDBC99703}"/>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Tree>
    <p:extLst>
      <p:ext uri="{BB962C8B-B14F-4D97-AF65-F5344CB8AC3E}">
        <p14:creationId xmlns:p14="http://schemas.microsoft.com/office/powerpoint/2010/main" val="4256489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pic>
        <p:nvPicPr>
          <p:cNvPr id="570" name="Picture 569">
            <a:extLst>
              <a:ext uri="{FF2B5EF4-FFF2-40B4-BE49-F238E27FC236}">
                <a16:creationId xmlns:a16="http://schemas.microsoft.com/office/drawing/2014/main" id="{B8FC7C29-0C11-ECDB-25F6-DB2B473EB967}"/>
              </a:ext>
            </a:extLst>
          </p:cNvPr>
          <p:cNvPicPr>
            <a:picLocks noChangeAspect="1"/>
          </p:cNvPicPr>
          <p:nvPr/>
        </p:nvPicPr>
        <p:blipFill rotWithShape="1">
          <a:blip r:embed="rId3" cstate="screen">
            <a:alphaModFix amt="49000"/>
            <a:extLst>
              <a:ext uri="{28A0092B-C50C-407E-A947-70E740481C1C}">
                <a14:useLocalDpi xmlns:a14="http://schemas.microsoft.com/office/drawing/2010/main"/>
              </a:ext>
            </a:extLst>
          </a:blip>
          <a:srcRect/>
          <a:stretch/>
        </p:blipFill>
        <p:spPr>
          <a:xfrm>
            <a:off x="0" y="1"/>
            <a:ext cx="12192000" cy="6858000"/>
          </a:xfrm>
          <a:prstGeom prst="rect">
            <a:avLst/>
          </a:prstGeom>
        </p:spPr>
      </p:pic>
      <p:grpSp>
        <p:nvGrpSpPr>
          <p:cNvPr id="18" name="Group 17">
            <a:extLst>
              <a:ext uri="{FF2B5EF4-FFF2-40B4-BE49-F238E27FC236}">
                <a16:creationId xmlns:a16="http://schemas.microsoft.com/office/drawing/2014/main" id="{38914ED8-C9D6-087E-F0B4-4EF409766CA6}"/>
              </a:ext>
            </a:extLst>
          </p:cNvPr>
          <p:cNvGrpSpPr/>
          <p:nvPr/>
        </p:nvGrpSpPr>
        <p:grpSpPr>
          <a:xfrm>
            <a:off x="9554900" y="122557"/>
            <a:ext cx="2531424" cy="2387288"/>
            <a:chOff x="4301836" y="1542184"/>
            <a:chExt cx="4242954" cy="4001365"/>
          </a:xfrm>
          <a:solidFill>
            <a:schemeClr val="bg1">
              <a:alpha val="50000"/>
            </a:schemeClr>
          </a:solidFill>
        </p:grpSpPr>
        <p:sp>
          <p:nvSpPr>
            <p:cNvPr id="19" name="Freeform 18">
              <a:extLst>
                <a:ext uri="{FF2B5EF4-FFF2-40B4-BE49-F238E27FC236}">
                  <a16:creationId xmlns:a16="http://schemas.microsoft.com/office/drawing/2014/main" id="{BD83B3AA-57DB-4548-B5D7-6EC4B6D76D54}"/>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B65F070-CF22-ACFB-5EBB-B08811CCDAA6}"/>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54E45DB-13E5-0AC1-D372-50B2652CB71B}"/>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57DBE4D-5A61-C13A-237A-FB568D4E2A4C}"/>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CFCE2A5-D4FC-BD58-C195-E11334DD7713}"/>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4097EE8-3BA0-B057-90BA-95FB0130F069}"/>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34BC3C0-4450-AB19-6CF6-432C1DF5B782}"/>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F1BD5E1-0DDF-C758-B9F3-582C25716E96}"/>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6E77907-DE28-44DB-1EAF-8E77986C7043}"/>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C053FEF-1D87-7FFF-FE17-1203D82A5DCB}"/>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F16A8C6-2033-B847-2F58-61EEC0B04BF5}"/>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D09D9B8-37F3-5FBC-67C0-80EB3ABB670E}"/>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ABC1DBD-1C56-13E2-1D7C-D1807D9E34EC}"/>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8F5C46B-582C-45B8-D465-013CE14E04F9}"/>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41E088A-6EC9-4A23-6D27-F97C521D549B}"/>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EDF15BE-1B61-4A0A-6736-701760CA9979}"/>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3F9D0E6-97BE-50F7-A87E-2A8F0977CC95}"/>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A5F5F1E-A94D-7ADD-E569-E0B9DF2504B6}"/>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F5A6F6F-5E52-A004-3F2E-3CA2E5A7265C}"/>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82AB8F7-DB48-C048-124A-FA3662390253}"/>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1F0981E-43EA-D6A4-A9CA-F4ED24B5FD02}"/>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0E634DA-EED5-5FE7-8113-98F9CA39C9A4}"/>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C393B97-F0A6-565E-6E69-EA8D02218135}"/>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9C52F51-0465-AF51-F4CC-C76F6AD511A9}"/>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D4F7AC9-228B-BF35-270C-DE37F9D4F41F}"/>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CC26CBD-9F66-96D3-F928-8D7139B43355}"/>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348F92B-4C20-CF29-7F1A-F75E7ACFB05D}"/>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61C79261-D605-0E93-AAB0-9A39E01312F9}"/>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F4B60F7-99AF-9BB0-71B3-BD4826440A29}"/>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0F6D806-C514-F6BC-3056-AA923EF0CB2D}"/>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5D154795-F5E4-1CD1-EF2A-3A19CAE3E178}"/>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8A7F30B-03B2-C158-ECE1-9C87D91B0A33}"/>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1A181BC1-A573-8B43-98B7-BF29E54363C6}"/>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7DD7786-E20F-D265-8AFB-517BEDF0E5B5}"/>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A182700B-81CE-C13B-7467-4C7F7DD76823}"/>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996E28F-6C7E-E693-C346-A2E9C31F5B04}"/>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66C1DC2-6146-080A-5A9B-B3ADA33EF84B}"/>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35E2DAE-2FE2-4FBD-1C9A-E1192F1EAC40}"/>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016DF693-5FD8-E156-5C00-297E4D87278F}"/>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DFCB723-1CEA-C982-D70A-4EB8932481A4}"/>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6C5BD34-6CF9-FFAF-A814-4F83DA02E4BB}"/>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48" name="Freeform 447">
              <a:extLst>
                <a:ext uri="{FF2B5EF4-FFF2-40B4-BE49-F238E27FC236}">
                  <a16:creationId xmlns:a16="http://schemas.microsoft.com/office/drawing/2014/main" id="{BCE9479D-44DB-AECE-C82A-7EB48E4B8E0D}"/>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9" name="Freeform 448">
              <a:extLst>
                <a:ext uri="{FF2B5EF4-FFF2-40B4-BE49-F238E27FC236}">
                  <a16:creationId xmlns:a16="http://schemas.microsoft.com/office/drawing/2014/main" id="{B29B4090-109B-0460-1954-2D70D7E5AED9}"/>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26C40214-1C58-C9D4-A9E7-702285EE2EDB}"/>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ED3ECD36-64AC-D63F-4E60-D34F0FB66D98}"/>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57BF0BA7-1FB5-D348-0625-8900AF00FAA0}"/>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C83D53BB-AE59-8E70-71BB-940B8B104147}"/>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50A1AC82-5925-DC1B-4173-4FDD22E715D0}"/>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5" name="Freeform 454">
              <a:extLst>
                <a:ext uri="{FF2B5EF4-FFF2-40B4-BE49-F238E27FC236}">
                  <a16:creationId xmlns:a16="http://schemas.microsoft.com/office/drawing/2014/main" id="{1E8E3374-5FA8-D56A-04D8-A6708F5E90CB}"/>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6" name="Freeform 455">
              <a:extLst>
                <a:ext uri="{FF2B5EF4-FFF2-40B4-BE49-F238E27FC236}">
                  <a16:creationId xmlns:a16="http://schemas.microsoft.com/office/drawing/2014/main" id="{FAFCFF3F-8B60-7375-05C1-8AB22F38DB17}"/>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0DDA58E8-37C8-D093-14F6-E03C7EA7AC07}"/>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9E0A4763-04E3-F504-F44B-0E905701AE1E}"/>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D62ECCDE-F070-55C1-4C9B-FF1D5537FD91}"/>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648EB9AF-3A89-CBCF-E2F0-96C020B302E6}"/>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BF67713D-C41C-F661-8528-496B9A53CAB9}"/>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E3AE728B-6312-A878-6118-B5E748FF96A9}"/>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59443A0B-E4C7-40C8-902B-62D2FE6816C7}"/>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6745C464-CC25-3352-D1AE-04580569FF90}"/>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D54DA2D3-3B19-3AE7-2184-AACAF96DE24A}"/>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B66A1D2A-ACD3-0A7D-2181-2C1391E1EB65}"/>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413B7B22-7921-CF71-3E13-FD641FDCEB85}"/>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91400667-B725-1CB1-7A30-922D439230F2}"/>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9" name="Freeform 468">
              <a:extLst>
                <a:ext uri="{FF2B5EF4-FFF2-40B4-BE49-F238E27FC236}">
                  <a16:creationId xmlns:a16="http://schemas.microsoft.com/office/drawing/2014/main" id="{04D819AE-29D1-B905-D879-CBF25896E54B}"/>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70" name="Freeform 469">
              <a:extLst>
                <a:ext uri="{FF2B5EF4-FFF2-40B4-BE49-F238E27FC236}">
                  <a16:creationId xmlns:a16="http://schemas.microsoft.com/office/drawing/2014/main" id="{36F5B3D5-9F6E-1D55-DD14-0C98EB2532EF}"/>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71" name="Freeform 470">
              <a:extLst>
                <a:ext uri="{FF2B5EF4-FFF2-40B4-BE49-F238E27FC236}">
                  <a16:creationId xmlns:a16="http://schemas.microsoft.com/office/drawing/2014/main" id="{38BBCD6A-08D8-4D80-F524-963C4E939D95}"/>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2" name="Freeform 471">
              <a:extLst>
                <a:ext uri="{FF2B5EF4-FFF2-40B4-BE49-F238E27FC236}">
                  <a16:creationId xmlns:a16="http://schemas.microsoft.com/office/drawing/2014/main" id="{B115BF31-9AB7-5F7C-AF03-32038B419972}"/>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3" name="Freeform 472">
              <a:extLst>
                <a:ext uri="{FF2B5EF4-FFF2-40B4-BE49-F238E27FC236}">
                  <a16:creationId xmlns:a16="http://schemas.microsoft.com/office/drawing/2014/main" id="{C5B3F7E3-43C6-082F-E062-A8D421D08282}"/>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4" name="Freeform 473">
              <a:extLst>
                <a:ext uri="{FF2B5EF4-FFF2-40B4-BE49-F238E27FC236}">
                  <a16:creationId xmlns:a16="http://schemas.microsoft.com/office/drawing/2014/main" id="{144139BC-E126-788B-B455-C0B507C07294}"/>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90A9F3EE-7C48-257A-1A33-19BE71C366BF}"/>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7596687F-6305-31FF-DDAD-5C985ECD3D8F}"/>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9A35C284-9383-2F40-DC72-AFC9C6292D89}"/>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93D4B9B9-0557-7B46-F891-4ECA73D8860B}"/>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5C7F0C4F-FAB9-AC08-658D-7A61F482F4F6}"/>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1C1E1F92-A5AA-524B-1130-B7682C5845C7}"/>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198731F5-339E-0BAA-CD35-C959CE035BBC}"/>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D8CCF194-72D7-9960-AA37-9F76C26E7973}"/>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29774C02-73EC-D8F0-9A85-67DF046E94FD}"/>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1E9ABFF5-B630-3D12-162C-2FC028B610AE}"/>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6D679F87-6342-BAD8-EAA7-1F8CC98A8429}"/>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CA435429-6395-D3AB-3B98-4E2CBE8B70E8}"/>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E4BC7596-20D5-9B6D-4E9E-3640C788FF81}"/>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1" name="Freeform 490">
              <a:extLst>
                <a:ext uri="{FF2B5EF4-FFF2-40B4-BE49-F238E27FC236}">
                  <a16:creationId xmlns:a16="http://schemas.microsoft.com/office/drawing/2014/main" id="{CA654420-14B6-3FEB-4795-F791CEDE2E51}"/>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2" name="Freeform 491">
              <a:extLst>
                <a:ext uri="{FF2B5EF4-FFF2-40B4-BE49-F238E27FC236}">
                  <a16:creationId xmlns:a16="http://schemas.microsoft.com/office/drawing/2014/main" id="{4A1CEAA7-72D1-8E61-6B4A-93DD168F1BBD}"/>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95B2A9F4-E074-5D57-A174-D2C47ABC1129}"/>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0E980B2F-9C14-F4A1-A79A-D6B6FF15C3DC}"/>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5" name="Freeform 494">
              <a:extLst>
                <a:ext uri="{FF2B5EF4-FFF2-40B4-BE49-F238E27FC236}">
                  <a16:creationId xmlns:a16="http://schemas.microsoft.com/office/drawing/2014/main" id="{8FC73F00-03B4-3BCE-234C-AFE426B6A874}"/>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6" name="Freeform 495">
              <a:extLst>
                <a:ext uri="{FF2B5EF4-FFF2-40B4-BE49-F238E27FC236}">
                  <a16:creationId xmlns:a16="http://schemas.microsoft.com/office/drawing/2014/main" id="{4CED2AAE-EB33-71E0-750D-1CF9DE7A596A}"/>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7" name="Freeform 496">
              <a:extLst>
                <a:ext uri="{FF2B5EF4-FFF2-40B4-BE49-F238E27FC236}">
                  <a16:creationId xmlns:a16="http://schemas.microsoft.com/office/drawing/2014/main" id="{234FC2F9-8262-271C-37B9-8A8CF3E75A4A}"/>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8" name="Freeform 497">
              <a:extLst>
                <a:ext uri="{FF2B5EF4-FFF2-40B4-BE49-F238E27FC236}">
                  <a16:creationId xmlns:a16="http://schemas.microsoft.com/office/drawing/2014/main" id="{D1BBD129-8832-5C1C-BBB7-5C7D5E9D2E61}"/>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9" name="Freeform 498">
              <a:extLst>
                <a:ext uri="{FF2B5EF4-FFF2-40B4-BE49-F238E27FC236}">
                  <a16:creationId xmlns:a16="http://schemas.microsoft.com/office/drawing/2014/main" id="{82B96473-A0A2-9F75-DD7C-55DD3BEBB9DE}"/>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0" name="Freeform 499">
              <a:extLst>
                <a:ext uri="{FF2B5EF4-FFF2-40B4-BE49-F238E27FC236}">
                  <a16:creationId xmlns:a16="http://schemas.microsoft.com/office/drawing/2014/main" id="{76C5F062-C699-3055-5C85-6F4897C5E9A3}"/>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1" name="Freeform 500">
              <a:extLst>
                <a:ext uri="{FF2B5EF4-FFF2-40B4-BE49-F238E27FC236}">
                  <a16:creationId xmlns:a16="http://schemas.microsoft.com/office/drawing/2014/main" id="{816E4DC9-CC74-ED00-F5B3-5475D1510AE5}"/>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2" name="Freeform 501">
              <a:extLst>
                <a:ext uri="{FF2B5EF4-FFF2-40B4-BE49-F238E27FC236}">
                  <a16:creationId xmlns:a16="http://schemas.microsoft.com/office/drawing/2014/main" id="{E753F7E0-9D31-4BA8-9917-B12674B85FE0}"/>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3" name="Freeform 502">
              <a:extLst>
                <a:ext uri="{FF2B5EF4-FFF2-40B4-BE49-F238E27FC236}">
                  <a16:creationId xmlns:a16="http://schemas.microsoft.com/office/drawing/2014/main" id="{B4B66B83-C62D-6DCF-02F9-2BA0358D9A7F}"/>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4" name="Freeform 503">
              <a:extLst>
                <a:ext uri="{FF2B5EF4-FFF2-40B4-BE49-F238E27FC236}">
                  <a16:creationId xmlns:a16="http://schemas.microsoft.com/office/drawing/2014/main" id="{B2EE2E66-D0E9-81B2-C117-E3B4F5579D87}"/>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5" name="Freeform 504">
              <a:extLst>
                <a:ext uri="{FF2B5EF4-FFF2-40B4-BE49-F238E27FC236}">
                  <a16:creationId xmlns:a16="http://schemas.microsoft.com/office/drawing/2014/main" id="{B97C9CF8-C3FD-02C1-B990-415BEF7C2F26}"/>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8B3C22A1-C2E5-DFCB-2E4A-30A984791A53}"/>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7" name="Freeform 506">
              <a:extLst>
                <a:ext uri="{FF2B5EF4-FFF2-40B4-BE49-F238E27FC236}">
                  <a16:creationId xmlns:a16="http://schemas.microsoft.com/office/drawing/2014/main" id="{86939C16-2DA4-6115-DFF9-1F1598F4DA33}"/>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8" name="Freeform 507">
              <a:extLst>
                <a:ext uri="{FF2B5EF4-FFF2-40B4-BE49-F238E27FC236}">
                  <a16:creationId xmlns:a16="http://schemas.microsoft.com/office/drawing/2014/main" id="{3FED560E-453C-85FC-3119-14FF6FE3C2B9}"/>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9" name="Freeform 508">
              <a:extLst>
                <a:ext uri="{FF2B5EF4-FFF2-40B4-BE49-F238E27FC236}">
                  <a16:creationId xmlns:a16="http://schemas.microsoft.com/office/drawing/2014/main" id="{EA5CA0DC-2CA6-14BC-DAB8-E6429BA82B95}"/>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0" name="Freeform 509">
              <a:extLst>
                <a:ext uri="{FF2B5EF4-FFF2-40B4-BE49-F238E27FC236}">
                  <a16:creationId xmlns:a16="http://schemas.microsoft.com/office/drawing/2014/main" id="{17A47B6A-863A-B8EC-5691-9604C234101C}"/>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1" name="Freeform 510">
              <a:extLst>
                <a:ext uri="{FF2B5EF4-FFF2-40B4-BE49-F238E27FC236}">
                  <a16:creationId xmlns:a16="http://schemas.microsoft.com/office/drawing/2014/main" id="{40C81D10-FE26-048F-F372-1804BB74AE6D}"/>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2" name="Freeform 511">
              <a:extLst>
                <a:ext uri="{FF2B5EF4-FFF2-40B4-BE49-F238E27FC236}">
                  <a16:creationId xmlns:a16="http://schemas.microsoft.com/office/drawing/2014/main" id="{B1E41CBA-655C-C826-116D-A878CF7A2013}"/>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3" name="Freeform 512">
              <a:extLst>
                <a:ext uri="{FF2B5EF4-FFF2-40B4-BE49-F238E27FC236}">
                  <a16:creationId xmlns:a16="http://schemas.microsoft.com/office/drawing/2014/main" id="{BDD05F8C-CC1C-6339-0322-16BB1DE8A536}"/>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6" name="Freeform 515">
              <a:extLst>
                <a:ext uri="{FF2B5EF4-FFF2-40B4-BE49-F238E27FC236}">
                  <a16:creationId xmlns:a16="http://schemas.microsoft.com/office/drawing/2014/main" id="{D3CC38D4-A258-0C34-97B1-E38FE304B61D}"/>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1" name="Freeform 520">
              <a:extLst>
                <a:ext uri="{FF2B5EF4-FFF2-40B4-BE49-F238E27FC236}">
                  <a16:creationId xmlns:a16="http://schemas.microsoft.com/office/drawing/2014/main" id="{EBD32348-3F85-BD9D-9515-679F524BA06F}"/>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2" name="Freeform 521">
              <a:extLst>
                <a:ext uri="{FF2B5EF4-FFF2-40B4-BE49-F238E27FC236}">
                  <a16:creationId xmlns:a16="http://schemas.microsoft.com/office/drawing/2014/main" id="{EE106448-977A-E141-8593-10F09C55BD64}"/>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3" name="Freeform 522">
              <a:extLst>
                <a:ext uri="{FF2B5EF4-FFF2-40B4-BE49-F238E27FC236}">
                  <a16:creationId xmlns:a16="http://schemas.microsoft.com/office/drawing/2014/main" id="{3063D362-8D1D-4913-05B0-A90BC6CE7C71}"/>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4" name="Freeform 523">
              <a:extLst>
                <a:ext uri="{FF2B5EF4-FFF2-40B4-BE49-F238E27FC236}">
                  <a16:creationId xmlns:a16="http://schemas.microsoft.com/office/drawing/2014/main" id="{BD85DF19-7C4A-F25D-8E21-85B51081102A}"/>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5" name="Freeform 524">
              <a:extLst>
                <a:ext uri="{FF2B5EF4-FFF2-40B4-BE49-F238E27FC236}">
                  <a16:creationId xmlns:a16="http://schemas.microsoft.com/office/drawing/2014/main" id="{A169C8EE-CC13-3657-8734-493305D6C284}"/>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6" name="Freeform 525">
              <a:extLst>
                <a:ext uri="{FF2B5EF4-FFF2-40B4-BE49-F238E27FC236}">
                  <a16:creationId xmlns:a16="http://schemas.microsoft.com/office/drawing/2014/main" id="{E664CED8-9392-82B3-8F17-580AB80B0447}"/>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7" name="Freeform 526">
              <a:extLst>
                <a:ext uri="{FF2B5EF4-FFF2-40B4-BE49-F238E27FC236}">
                  <a16:creationId xmlns:a16="http://schemas.microsoft.com/office/drawing/2014/main" id="{D3415D25-5D24-524B-5EF7-610D69A1FEF1}"/>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8" name="Freeform 527">
              <a:extLst>
                <a:ext uri="{FF2B5EF4-FFF2-40B4-BE49-F238E27FC236}">
                  <a16:creationId xmlns:a16="http://schemas.microsoft.com/office/drawing/2014/main" id="{A751CE9A-6D05-5747-9E89-17F2C0AB57E5}"/>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9" name="Freeform 528">
              <a:extLst>
                <a:ext uri="{FF2B5EF4-FFF2-40B4-BE49-F238E27FC236}">
                  <a16:creationId xmlns:a16="http://schemas.microsoft.com/office/drawing/2014/main" id="{30B59AC5-A715-37B0-62EC-D12D77C1906B}"/>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0" name="Freeform 529">
              <a:extLst>
                <a:ext uri="{FF2B5EF4-FFF2-40B4-BE49-F238E27FC236}">
                  <a16:creationId xmlns:a16="http://schemas.microsoft.com/office/drawing/2014/main" id="{63056413-7388-24FA-C9C2-9029BE8FDA9C}"/>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44" name="Freeform 543">
              <a:extLst>
                <a:ext uri="{FF2B5EF4-FFF2-40B4-BE49-F238E27FC236}">
                  <a16:creationId xmlns:a16="http://schemas.microsoft.com/office/drawing/2014/main" id="{EB97B5D4-341F-7236-7AF3-CA593F8C68FA}"/>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63" name="Freeform 562">
              <a:extLst>
                <a:ext uri="{FF2B5EF4-FFF2-40B4-BE49-F238E27FC236}">
                  <a16:creationId xmlns:a16="http://schemas.microsoft.com/office/drawing/2014/main" id="{4A4CC293-6EF0-C4FF-542E-C1B87329D77B}"/>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4" name="Freeform 563">
              <a:extLst>
                <a:ext uri="{FF2B5EF4-FFF2-40B4-BE49-F238E27FC236}">
                  <a16:creationId xmlns:a16="http://schemas.microsoft.com/office/drawing/2014/main" id="{4BF00641-B160-B55C-AA16-4F3EE1DECECF}"/>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65" name="Freeform 564">
              <a:extLst>
                <a:ext uri="{FF2B5EF4-FFF2-40B4-BE49-F238E27FC236}">
                  <a16:creationId xmlns:a16="http://schemas.microsoft.com/office/drawing/2014/main" id="{2BBC56C9-B27B-4117-8F7B-962D23BB53C8}"/>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6" name="Freeform 565">
              <a:extLst>
                <a:ext uri="{FF2B5EF4-FFF2-40B4-BE49-F238E27FC236}">
                  <a16:creationId xmlns:a16="http://schemas.microsoft.com/office/drawing/2014/main" id="{18E3EA46-006B-2F65-7CCD-15A2556DD61B}"/>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E1BCFC2D-C446-33F4-C6FB-9863A73E25AB}"/>
              </a:ext>
            </a:extLst>
          </p:cNvPr>
          <p:cNvSpPr txBox="1"/>
          <p:nvPr/>
        </p:nvSpPr>
        <p:spPr>
          <a:xfrm>
            <a:off x="249647" y="311112"/>
            <a:ext cx="11100021" cy="584775"/>
          </a:xfrm>
          <a:prstGeom prst="rect">
            <a:avLst/>
          </a:prstGeom>
          <a:noFill/>
          <a:effectLst/>
        </p:spPr>
        <p:txBody>
          <a:bodyPr wrap="square" rtlCol="0">
            <a:spAutoFit/>
          </a:bodyPr>
          <a:lstStyle/>
          <a:p>
            <a:r>
              <a:rPr lang="en-US" sz="3200" i="0" u="none" strike="noStrike" dirty="0">
                <a:solidFill>
                  <a:srgbClr val="648895"/>
                </a:solidFill>
                <a:effectLst/>
                <a:latin typeface="Century Gothic" panose="020B0502020202020204" pitchFamily="34" charset="0"/>
              </a:rPr>
              <a:t>Deliverables: </a:t>
            </a:r>
            <a:r>
              <a:rPr lang="en-US" sz="3200" i="0" u="none" strike="noStrike" dirty="0">
                <a:solidFill>
                  <a:srgbClr val="4F6874"/>
                </a:solidFill>
                <a:effectLst/>
                <a:latin typeface="Century Gothic" panose="020B0502020202020204" pitchFamily="34" charset="0"/>
              </a:rPr>
              <a:t>Goals and Outcomes</a:t>
            </a:r>
            <a:endParaRPr lang="en-US" sz="3200" dirty="0">
              <a:solidFill>
                <a:srgbClr val="4F6874"/>
              </a:solidFill>
              <a:latin typeface="Century Gothic" panose="020B0502020202020204" pitchFamily="34" charset="0"/>
            </a:endParaRPr>
          </a:p>
        </p:txBody>
      </p:sp>
      <p:grpSp>
        <p:nvGrpSpPr>
          <p:cNvPr id="4" name="Graphic 103">
            <a:extLst>
              <a:ext uri="{FF2B5EF4-FFF2-40B4-BE49-F238E27FC236}">
                <a16:creationId xmlns:a16="http://schemas.microsoft.com/office/drawing/2014/main" id="{909A94BE-CC52-E4A8-B8D6-FFC17BF03E07}"/>
              </a:ext>
            </a:extLst>
          </p:cNvPr>
          <p:cNvGrpSpPr/>
          <p:nvPr/>
        </p:nvGrpSpPr>
        <p:grpSpPr>
          <a:xfrm>
            <a:off x="10087834" y="6017741"/>
            <a:ext cx="1830753" cy="688449"/>
            <a:chOff x="4664749" y="2924175"/>
            <a:chExt cx="2897433" cy="1089571"/>
          </a:xfrm>
          <a:gradFill>
            <a:gsLst>
              <a:gs pos="37000">
                <a:schemeClr val="bg2">
                  <a:lumMod val="50000"/>
                </a:schemeClr>
              </a:gs>
              <a:gs pos="100000">
                <a:schemeClr val="bg2">
                  <a:lumMod val="75000"/>
                </a:schemeClr>
              </a:gs>
            </a:gsLst>
            <a:lin ang="5400000" scaled="0"/>
          </a:gradFill>
        </p:grpSpPr>
        <p:sp>
          <p:nvSpPr>
            <p:cNvPr id="476" name="Freeform 475">
              <a:extLst>
                <a:ext uri="{FF2B5EF4-FFF2-40B4-BE49-F238E27FC236}">
                  <a16:creationId xmlns:a16="http://schemas.microsoft.com/office/drawing/2014/main" id="{B8CDC2E8-5421-E976-6C8F-2D1A0B8BECD4}"/>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477" name="Freeform 476">
              <a:extLst>
                <a:ext uri="{FF2B5EF4-FFF2-40B4-BE49-F238E27FC236}">
                  <a16:creationId xmlns:a16="http://schemas.microsoft.com/office/drawing/2014/main" id="{9E218D0E-D032-69F5-9750-1AEC5CB4457B}"/>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478" name="Freeform 477">
              <a:extLst>
                <a:ext uri="{FF2B5EF4-FFF2-40B4-BE49-F238E27FC236}">
                  <a16:creationId xmlns:a16="http://schemas.microsoft.com/office/drawing/2014/main" id="{91531818-D9AC-A8A5-F53D-A5398F111A52}"/>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8" name="Rectangle 7">
            <a:extLst>
              <a:ext uri="{FF2B5EF4-FFF2-40B4-BE49-F238E27FC236}">
                <a16:creationId xmlns:a16="http://schemas.microsoft.com/office/drawing/2014/main" id="{AAB216D0-825A-11BF-D63F-475008767A2C}"/>
              </a:ext>
            </a:extLst>
          </p:cNvPr>
          <p:cNvSpPr/>
          <p:nvPr/>
        </p:nvSpPr>
        <p:spPr>
          <a:xfrm>
            <a:off x="6138672" y="1020103"/>
            <a:ext cx="6053328" cy="4845827"/>
          </a:xfrm>
          <a:prstGeom prst="rect">
            <a:avLst/>
          </a:prstGeom>
          <a:gradFill>
            <a:gsLst>
              <a:gs pos="22000">
                <a:srgbClr val="3C6269">
                  <a:alpha val="87000"/>
                </a:srgbClr>
              </a:gs>
              <a:gs pos="78000">
                <a:srgbClr val="3C6269">
                  <a:alpha val="78920"/>
                </a:srgb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t"/>
          <a:lstStyle/>
          <a:p>
            <a:endParaRPr lang="en-US" sz="3600" dirty="0">
              <a:solidFill>
                <a:srgbClr val="E9ECF7"/>
              </a:solidFill>
              <a:latin typeface="Century Gothic" panose="020B0502020202020204" pitchFamily="34" charset="0"/>
            </a:endParaRPr>
          </a:p>
        </p:txBody>
      </p:sp>
      <p:sp>
        <p:nvSpPr>
          <p:cNvPr id="9" name="Round Diagonal Corner Rectangle 8">
            <a:extLst>
              <a:ext uri="{FF2B5EF4-FFF2-40B4-BE49-F238E27FC236}">
                <a16:creationId xmlns:a16="http://schemas.microsoft.com/office/drawing/2014/main" id="{78483184-0890-C19E-CCD8-02B524FA3AA1}"/>
              </a:ext>
            </a:extLst>
          </p:cNvPr>
          <p:cNvSpPr/>
          <p:nvPr/>
        </p:nvSpPr>
        <p:spPr>
          <a:xfrm>
            <a:off x="6318461" y="1713168"/>
            <a:ext cx="5454034" cy="4089420"/>
          </a:xfrm>
          <a:prstGeom prst="round2DiagRect">
            <a:avLst>
              <a:gd name="adj1" fmla="val 0"/>
              <a:gd name="adj2"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45720" rtlCol="0" anchor="t" anchorCtr="0"/>
          <a:lstStyle/>
          <a:p>
            <a:pPr marL="285750" indent="-285750">
              <a:spcAft>
                <a:spcPts val="1000"/>
              </a:spcAft>
              <a:buClr>
                <a:srgbClr val="C8DDDE"/>
              </a:buClr>
              <a:buSzPct val="110000"/>
              <a:buFont typeface="Arial" panose="020B0604020202020204" pitchFamily="34" charset="0"/>
              <a:buChar char="•"/>
            </a:pPr>
            <a:r>
              <a:rPr lang="en-US" sz="2300" dirty="0">
                <a:solidFill>
                  <a:schemeClr val="bg1"/>
                </a:solidFill>
                <a:latin typeface="Century Gothic" panose="020B0502020202020204" pitchFamily="34" charset="0"/>
              </a:rPr>
              <a:t>Achieved 22% increase in social media engagement, surpassing target.</a:t>
            </a:r>
          </a:p>
          <a:p>
            <a:pPr marL="285750" indent="-285750">
              <a:spcAft>
                <a:spcPts val="1000"/>
              </a:spcAft>
              <a:buClr>
                <a:srgbClr val="C8DDDE"/>
              </a:buClr>
              <a:buSzPct val="110000"/>
              <a:buFont typeface="Arial" panose="020B0604020202020204" pitchFamily="34" charset="0"/>
              <a:buChar char="•"/>
            </a:pPr>
            <a:r>
              <a:rPr lang="en-US" sz="2300" dirty="0">
                <a:solidFill>
                  <a:schemeClr val="bg1"/>
                </a:solidFill>
                <a:latin typeface="Century Gothic" panose="020B0502020202020204" pitchFamily="34" charset="0"/>
              </a:rPr>
              <a:t>Increased email open rate to 27%, indicating effective content strategy. </a:t>
            </a:r>
          </a:p>
          <a:p>
            <a:pPr marL="285750" indent="-285750">
              <a:spcAft>
                <a:spcPts val="1000"/>
              </a:spcAft>
              <a:buClr>
                <a:srgbClr val="C8DDDE"/>
              </a:buClr>
              <a:buSzPct val="110000"/>
              <a:buFont typeface="Arial" panose="020B0604020202020204" pitchFamily="34" charset="0"/>
              <a:buChar char="•"/>
            </a:pPr>
            <a:r>
              <a:rPr lang="en-US" sz="2300" dirty="0">
                <a:solidFill>
                  <a:schemeClr val="bg1"/>
                </a:solidFill>
                <a:latin typeface="Century Gothic" panose="020B0502020202020204" pitchFamily="34" charset="0"/>
              </a:rPr>
              <a:t>Exceeded expectations, with new product launch contributing 28% of total sales.</a:t>
            </a:r>
          </a:p>
        </p:txBody>
      </p:sp>
      <p:sp>
        <p:nvSpPr>
          <p:cNvPr id="12" name="TextBox 11">
            <a:extLst>
              <a:ext uri="{FF2B5EF4-FFF2-40B4-BE49-F238E27FC236}">
                <a16:creationId xmlns:a16="http://schemas.microsoft.com/office/drawing/2014/main" id="{0B60FD20-00A4-DCFE-2432-F8C9056C57E0}"/>
              </a:ext>
            </a:extLst>
          </p:cNvPr>
          <p:cNvSpPr txBox="1"/>
          <p:nvPr/>
        </p:nvSpPr>
        <p:spPr>
          <a:xfrm>
            <a:off x="6318461" y="1055412"/>
            <a:ext cx="2760581" cy="646331"/>
          </a:xfrm>
          <a:prstGeom prst="rect">
            <a:avLst/>
          </a:prstGeom>
          <a:noFill/>
          <a:effectLst/>
        </p:spPr>
        <p:txBody>
          <a:bodyPr wrap="square" rtlCol="0">
            <a:spAutoFit/>
          </a:bodyPr>
          <a:lstStyle/>
          <a:p>
            <a:r>
              <a:rPr lang="en-US" sz="3600" i="0" u="none" strike="noStrike" dirty="0">
                <a:solidFill>
                  <a:srgbClr val="DBEBEA"/>
                </a:solidFill>
                <a:effectLst/>
                <a:latin typeface="Century Gothic" panose="020B0502020202020204" pitchFamily="34" charset="0"/>
              </a:rPr>
              <a:t>Outcomes</a:t>
            </a:r>
            <a:endParaRPr lang="en-US" sz="3600" dirty="0">
              <a:solidFill>
                <a:srgbClr val="DBEBEA"/>
              </a:solidFill>
              <a:latin typeface="Century Gothic" panose="020B0502020202020204" pitchFamily="34" charset="0"/>
            </a:endParaRPr>
          </a:p>
        </p:txBody>
      </p:sp>
      <p:sp>
        <p:nvSpPr>
          <p:cNvPr id="13" name="TextBox 12">
            <a:extLst>
              <a:ext uri="{FF2B5EF4-FFF2-40B4-BE49-F238E27FC236}">
                <a16:creationId xmlns:a16="http://schemas.microsoft.com/office/drawing/2014/main" id="{EFABE873-1186-43AC-B7DB-3A99CA7615F6}"/>
              </a:ext>
            </a:extLst>
          </p:cNvPr>
          <p:cNvSpPr txBox="1"/>
          <p:nvPr/>
        </p:nvSpPr>
        <p:spPr>
          <a:xfrm>
            <a:off x="273413" y="6154369"/>
            <a:ext cx="3865646" cy="461665"/>
          </a:xfrm>
          <a:prstGeom prst="rect">
            <a:avLst/>
          </a:prstGeom>
          <a:noFill/>
        </p:spPr>
        <p:txBody>
          <a:bodyPr wrap="square">
            <a:spAutoFit/>
          </a:bodyPr>
          <a:lstStyle/>
          <a:p>
            <a:r>
              <a:rPr lang="en-US" sz="1200" i="1" dirty="0">
                <a:solidFill>
                  <a:srgbClr val="648895"/>
                </a:solidFill>
                <a:latin typeface="Century Gothic" panose="020B0502020202020204" pitchFamily="34" charset="0"/>
              </a:rPr>
              <a:t>With QBR, you can clearly define your purpose and achieve measurable outcomes.</a:t>
            </a:r>
          </a:p>
        </p:txBody>
      </p:sp>
      <p:sp>
        <p:nvSpPr>
          <p:cNvPr id="15" name="Rectangle 14">
            <a:extLst>
              <a:ext uri="{FF2B5EF4-FFF2-40B4-BE49-F238E27FC236}">
                <a16:creationId xmlns:a16="http://schemas.microsoft.com/office/drawing/2014/main" id="{26BCD23F-F756-9678-29C0-10B5C3E8AD06}"/>
              </a:ext>
            </a:extLst>
          </p:cNvPr>
          <p:cNvSpPr/>
          <p:nvPr/>
        </p:nvSpPr>
        <p:spPr>
          <a:xfrm>
            <a:off x="0" y="1020103"/>
            <a:ext cx="6053328" cy="4845827"/>
          </a:xfrm>
          <a:prstGeom prst="rect">
            <a:avLst/>
          </a:prstGeom>
          <a:gradFill>
            <a:gsLst>
              <a:gs pos="23000">
                <a:srgbClr val="ABCBC9">
                  <a:alpha val="70538"/>
                </a:srgbClr>
              </a:gs>
              <a:gs pos="87000">
                <a:srgbClr val="C8DDDE">
                  <a:alpha val="87000"/>
                </a:srgb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t"/>
          <a:lstStyle/>
          <a:p>
            <a:endParaRPr lang="en-US" sz="3600" dirty="0">
              <a:solidFill>
                <a:srgbClr val="E9ECF7"/>
              </a:solidFill>
              <a:latin typeface="Century Gothic" panose="020B0502020202020204" pitchFamily="34" charset="0"/>
            </a:endParaRPr>
          </a:p>
        </p:txBody>
      </p:sp>
      <p:sp>
        <p:nvSpPr>
          <p:cNvPr id="16" name="Round Diagonal Corner Rectangle 15">
            <a:extLst>
              <a:ext uri="{FF2B5EF4-FFF2-40B4-BE49-F238E27FC236}">
                <a16:creationId xmlns:a16="http://schemas.microsoft.com/office/drawing/2014/main" id="{56754565-4624-BEC4-0C24-E3B1E008D334}"/>
              </a:ext>
            </a:extLst>
          </p:cNvPr>
          <p:cNvSpPr/>
          <p:nvPr/>
        </p:nvSpPr>
        <p:spPr>
          <a:xfrm>
            <a:off x="179789" y="1713168"/>
            <a:ext cx="5454034" cy="4089420"/>
          </a:xfrm>
          <a:prstGeom prst="round2DiagRect">
            <a:avLst>
              <a:gd name="adj1" fmla="val 0"/>
              <a:gd name="adj2"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45720" rtlCol="0" anchor="t" anchorCtr="0"/>
          <a:lstStyle/>
          <a:p>
            <a:pPr marL="285750" indent="-285750">
              <a:spcAft>
                <a:spcPts val="1000"/>
              </a:spcAft>
              <a:buClr>
                <a:srgbClr val="648895"/>
              </a:buClr>
              <a:buSzPct val="110000"/>
              <a:buFont typeface="Arial" panose="020B0604020202020204" pitchFamily="34" charset="0"/>
              <a:buChar char="•"/>
            </a:pPr>
            <a:r>
              <a:rPr lang="en-US" sz="2300" dirty="0">
                <a:solidFill>
                  <a:schemeClr val="tx1"/>
                </a:solidFill>
                <a:latin typeface="Century Gothic" panose="020B0502020202020204" pitchFamily="34" charset="0"/>
              </a:rPr>
              <a:t>Publish 12 high-quality blog posts to drive website traffic.</a:t>
            </a:r>
          </a:p>
          <a:p>
            <a:pPr marL="285750" indent="-285750">
              <a:spcAft>
                <a:spcPts val="1000"/>
              </a:spcAft>
              <a:buClr>
                <a:srgbClr val="648895"/>
              </a:buClr>
              <a:buSzPct val="110000"/>
              <a:buFont typeface="Arial" panose="020B0604020202020204" pitchFamily="34" charset="0"/>
              <a:buChar char="•"/>
            </a:pPr>
            <a:r>
              <a:rPr lang="en-US" sz="2300" dirty="0">
                <a:solidFill>
                  <a:schemeClr val="tx1"/>
                </a:solidFill>
                <a:latin typeface="Century Gothic" panose="020B0502020202020204" pitchFamily="34" charset="0"/>
              </a:rPr>
              <a:t>Execute 4 targeted email marketing campaigns to nurture leads. </a:t>
            </a:r>
          </a:p>
          <a:p>
            <a:pPr marL="285750" indent="-285750">
              <a:spcAft>
                <a:spcPts val="1000"/>
              </a:spcAft>
              <a:buClr>
                <a:srgbClr val="648895"/>
              </a:buClr>
              <a:buSzPct val="110000"/>
              <a:buFont typeface="Arial" panose="020B0604020202020204" pitchFamily="34" charset="0"/>
              <a:buChar char="•"/>
            </a:pPr>
            <a:r>
              <a:rPr lang="en-US" sz="2300" dirty="0">
                <a:solidFill>
                  <a:schemeClr val="tx1"/>
                </a:solidFill>
                <a:latin typeface="Century Gothic" panose="020B0502020202020204" pitchFamily="34" charset="0"/>
              </a:rPr>
              <a:t>Launch new product with comprehensive marketing strategy to generate buzz and sales.</a:t>
            </a:r>
          </a:p>
        </p:txBody>
      </p:sp>
      <p:sp>
        <p:nvSpPr>
          <p:cNvPr id="17" name="TextBox 16">
            <a:extLst>
              <a:ext uri="{FF2B5EF4-FFF2-40B4-BE49-F238E27FC236}">
                <a16:creationId xmlns:a16="http://schemas.microsoft.com/office/drawing/2014/main" id="{DCB13B43-25BC-7AE6-EAB0-070CF74F82C8}"/>
              </a:ext>
            </a:extLst>
          </p:cNvPr>
          <p:cNvSpPr txBox="1"/>
          <p:nvPr/>
        </p:nvSpPr>
        <p:spPr>
          <a:xfrm>
            <a:off x="179789" y="1055412"/>
            <a:ext cx="2760581" cy="646331"/>
          </a:xfrm>
          <a:prstGeom prst="rect">
            <a:avLst/>
          </a:prstGeom>
          <a:noFill/>
          <a:effectLst/>
        </p:spPr>
        <p:txBody>
          <a:bodyPr wrap="square" rtlCol="0">
            <a:spAutoFit/>
          </a:bodyPr>
          <a:lstStyle/>
          <a:p>
            <a:r>
              <a:rPr lang="en-US" sz="3600" i="0" u="none" strike="noStrike" dirty="0">
                <a:solidFill>
                  <a:srgbClr val="4F6874"/>
                </a:solidFill>
                <a:effectLst/>
                <a:latin typeface="Century Gothic" panose="020B0502020202020204" pitchFamily="34" charset="0"/>
              </a:rPr>
              <a:t>Goals</a:t>
            </a:r>
            <a:endParaRPr lang="en-US" sz="3600" dirty="0">
              <a:solidFill>
                <a:srgbClr val="4F6874"/>
              </a:solidFill>
              <a:latin typeface="Century Gothic" panose="020B0502020202020204" pitchFamily="34" charset="0"/>
            </a:endParaRPr>
          </a:p>
        </p:txBody>
      </p:sp>
    </p:spTree>
    <p:extLst>
      <p:ext uri="{BB962C8B-B14F-4D97-AF65-F5344CB8AC3E}">
        <p14:creationId xmlns:p14="http://schemas.microsoft.com/office/powerpoint/2010/main" val="3516647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0799784-6F13-B616-50F6-A07DE5ABA3B5}"/>
              </a:ext>
            </a:extLst>
          </p:cNvPr>
          <p:cNvGrpSpPr/>
          <p:nvPr/>
        </p:nvGrpSpPr>
        <p:grpSpPr>
          <a:xfrm>
            <a:off x="9554900" y="122557"/>
            <a:ext cx="2531424" cy="2387288"/>
            <a:chOff x="4301836" y="1542184"/>
            <a:chExt cx="4242954" cy="4001365"/>
          </a:xfrm>
          <a:solidFill>
            <a:schemeClr val="bg1">
              <a:alpha val="50000"/>
            </a:schemeClr>
          </a:solidFill>
        </p:grpSpPr>
        <p:sp>
          <p:nvSpPr>
            <p:cNvPr id="7" name="Freeform 6">
              <a:extLst>
                <a:ext uri="{FF2B5EF4-FFF2-40B4-BE49-F238E27FC236}">
                  <a16:creationId xmlns:a16="http://schemas.microsoft.com/office/drawing/2014/main" id="{6480FEF3-C298-3B05-B002-EE06C92093B5}"/>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746374E-C38E-E844-D258-7DCF99651F56}"/>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31D4DD5-2AC8-DFE4-5284-87DD1CF8E017}"/>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E4D408C-7327-5022-5838-C824600A4CE9}"/>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A643530-AB1F-E9C0-5861-CF8286979B53}"/>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0B54660-5C5D-221D-DC7B-F431737C4C9F}"/>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400CDC4-B505-CF98-860F-F858F0CD2794}"/>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888B62F-3B79-8CC9-C402-062F1E027EDB}"/>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45AB74B-75DD-4D17-B32C-6D6FB54E7A58}"/>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5A615F8-9F93-5462-9E87-F50D30632596}"/>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BFF03BC-11A4-D664-8646-3ED610B4F480}"/>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D6053EF-8897-5A32-A069-376AC5CDCE69}"/>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AF8D9B4-EDA1-2085-04A4-86C9880442F8}"/>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0ACABFF-EB0C-8B5D-48DB-D8DB5774DC5F}"/>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17D685D-C005-44E7-002E-EEC70616E540}"/>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26AA995-38BC-F5C6-61A9-087B089303FC}"/>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A847790-96BC-F790-0993-E484266C4DA5}"/>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566B067-1943-8E9C-746B-FD105DB7C895}"/>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C9407D4-5312-EC1F-0C43-7D1E803B3D3A}"/>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5D4C9E7-47ED-EDD1-51B3-BBD95D3CAA7C}"/>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2529674-AF63-1A6A-9D82-A2C7FB68C138}"/>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A0BCD1F-0B0D-2724-A693-6B59FB314609}"/>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6B61491-C9CB-2703-D2C1-6953296989CB}"/>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2BF71C4-63E4-82CE-8886-41E25B673A89}"/>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9A9413D-84C4-24C0-C16E-D159551A99D5}"/>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DCB80F7-8355-B444-AD84-992BCB509321}"/>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33148A8-919D-82BC-1BBB-17976CCFD689}"/>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F22CAD9-0BDC-DAEB-DBA7-1B2FCF055732}"/>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C0F6C8A-C6EA-387B-DA24-3EA759670F78}"/>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4B7A953-5280-8737-9C40-A5122B888D7D}"/>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02C1815-CC5B-72B0-76E1-936BEC6C00DC}"/>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241D918-6103-AAE2-5FAA-C19D6AEEC73B}"/>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45F8705-261F-BA19-5C3B-370ECCBCFC51}"/>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F385381-D876-041C-6853-C47B0358327C}"/>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58940B6-8402-6F6F-56A2-CBB8B575A828}"/>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9B91043-3E59-238A-2381-D9E3279948FF}"/>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A58B506-6D52-D9DB-8BCB-B038FD6E5C63}"/>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1A2ED4B-8C5C-3CAE-008B-DD5B48CDF688}"/>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4870643-F9AD-2246-354D-E93B78A09284}"/>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F0CC56B-2566-2C6A-1A6B-58C56ADB06B4}"/>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02A7A97F-07E8-7A9F-B559-6F7278114A3B}"/>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AE6E3BF-6DF3-AAD0-DE7C-C145D21F4078}"/>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17F1CAD-F417-FBA0-673D-C87015885793}"/>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4079F6C-960D-9EF5-BF7D-59AB22C580C5}"/>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3D7B6E4-AE3E-0846-82E4-41EF5F1CAC32}"/>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5CDCCF6-F51B-9F89-4EAD-94EACA4B2A87}"/>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85F556D-4A9D-6EE0-2B18-EDED947C255B}"/>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581E766-545E-E665-CE87-A63DC77D672B}"/>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52BE4E2-7825-9284-EC68-9504B6AC8509}"/>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0BE1214-AD4E-62FE-1F0F-FA7AECA2978C}"/>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8" name="Freeform 447">
              <a:extLst>
                <a:ext uri="{FF2B5EF4-FFF2-40B4-BE49-F238E27FC236}">
                  <a16:creationId xmlns:a16="http://schemas.microsoft.com/office/drawing/2014/main" id="{46A831E3-7A1B-D17F-EFF7-23085AB713AC}"/>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9" name="Freeform 448">
              <a:extLst>
                <a:ext uri="{FF2B5EF4-FFF2-40B4-BE49-F238E27FC236}">
                  <a16:creationId xmlns:a16="http://schemas.microsoft.com/office/drawing/2014/main" id="{5A5079B7-E402-1D12-7D59-5F5128E528E2}"/>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807E8EF1-8C39-2011-E3BB-9B46335B778B}"/>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EA3A113F-1EA7-2868-9C92-1E9C72DF6677}"/>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87EE2B5A-3EA8-06CD-3CB5-4460116D4E89}"/>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6982387B-D2A1-CFE3-32F7-141DF3C9DB00}"/>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368E1BBA-B268-1BF6-2047-DCEB776B7443}"/>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5" name="Freeform 454">
              <a:extLst>
                <a:ext uri="{FF2B5EF4-FFF2-40B4-BE49-F238E27FC236}">
                  <a16:creationId xmlns:a16="http://schemas.microsoft.com/office/drawing/2014/main" id="{698E5E96-04C8-26B5-4368-234F6CBD5174}"/>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6" name="Freeform 455">
              <a:extLst>
                <a:ext uri="{FF2B5EF4-FFF2-40B4-BE49-F238E27FC236}">
                  <a16:creationId xmlns:a16="http://schemas.microsoft.com/office/drawing/2014/main" id="{BCA1FB69-106E-353F-F536-50B1BEA7368A}"/>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69AC22E8-8CA3-E2B7-BC80-1F8B96157A4B}"/>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EB14ABE6-71E4-D295-DEF2-0A0D37C4FF12}"/>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BB0F8F40-201D-33E2-1DD5-D0886163853C}"/>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7953EF32-1C65-2BD8-8968-4DCB68B257B0}"/>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438C7564-386C-1C6E-1538-D4A6DEEDE017}"/>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AF1A138E-233D-47C3-2990-BF5D9E30678C}"/>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24DE7311-8AE2-2185-5883-45324A93FB12}"/>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1D9254F0-4A8C-73EC-D6A4-EB85DC34D3AB}"/>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68E0CF63-FDB5-03D9-B4EC-8729C228BE34}"/>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A2D60462-08AD-7A2D-AF5C-6354AD4117B0}"/>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056A8004-630A-E2CB-740F-5E1DBC470986}"/>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6AC951ED-F128-F9A1-1455-31186EABF8CD}"/>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9" name="Freeform 468">
              <a:extLst>
                <a:ext uri="{FF2B5EF4-FFF2-40B4-BE49-F238E27FC236}">
                  <a16:creationId xmlns:a16="http://schemas.microsoft.com/office/drawing/2014/main" id="{371CDB97-C7A7-46F7-212D-7F744A9F2F1F}"/>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0" name="Freeform 469">
              <a:extLst>
                <a:ext uri="{FF2B5EF4-FFF2-40B4-BE49-F238E27FC236}">
                  <a16:creationId xmlns:a16="http://schemas.microsoft.com/office/drawing/2014/main" id="{466D7C76-A920-CC04-D45A-C5D34E4549DC}"/>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71" name="Freeform 470">
              <a:extLst>
                <a:ext uri="{FF2B5EF4-FFF2-40B4-BE49-F238E27FC236}">
                  <a16:creationId xmlns:a16="http://schemas.microsoft.com/office/drawing/2014/main" id="{76F964F4-11C8-0409-BEDE-E87D704ABBFE}"/>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72" name="Freeform 471">
              <a:extLst>
                <a:ext uri="{FF2B5EF4-FFF2-40B4-BE49-F238E27FC236}">
                  <a16:creationId xmlns:a16="http://schemas.microsoft.com/office/drawing/2014/main" id="{6711F346-C97A-32B9-8436-5EEF7AAACCD9}"/>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3" name="Freeform 472">
              <a:extLst>
                <a:ext uri="{FF2B5EF4-FFF2-40B4-BE49-F238E27FC236}">
                  <a16:creationId xmlns:a16="http://schemas.microsoft.com/office/drawing/2014/main" id="{59099227-6D72-AB40-1EE1-512AC9F830AA}"/>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4" name="Freeform 473">
              <a:extLst>
                <a:ext uri="{FF2B5EF4-FFF2-40B4-BE49-F238E27FC236}">
                  <a16:creationId xmlns:a16="http://schemas.microsoft.com/office/drawing/2014/main" id="{E15C31E1-9D61-31BC-0583-E7C4E64CFF65}"/>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B34FAF33-0BBC-BE27-D942-EC345BBDA4BD}"/>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60EF554E-2D14-8C31-09A0-443C2378936E}"/>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162DE523-5578-A353-0629-C8F8F0C21612}"/>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4ADCB448-71FD-4356-0581-FF3E0BB9ADD1}"/>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17AC64B3-179B-EF85-E1C7-13CAAC6B6B4B}"/>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7D1682AA-AD41-6FEB-0684-DB7EA0946936}"/>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504CA68E-93AC-A727-6062-0CB4CA9026B4}"/>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95C8767C-19F3-BD79-22E8-0BD497588D16}"/>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20B969DB-FC49-BB0B-B3E8-604F91034223}"/>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1DCD36DE-D142-B5C1-63CB-557BC035F5F1}"/>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55945EC7-CE7C-4CC8-BAE9-35D386ADDDC5}"/>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AFC2F29C-1E72-45AE-10B0-D9ECA1AB1C40}"/>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DE862B80-CEB6-BB52-1A01-59C2AF41C331}"/>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1" name="Freeform 490">
              <a:extLst>
                <a:ext uri="{FF2B5EF4-FFF2-40B4-BE49-F238E27FC236}">
                  <a16:creationId xmlns:a16="http://schemas.microsoft.com/office/drawing/2014/main" id="{84A9B66C-CC3A-5869-D7F9-708DB7F34078}"/>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2" name="Freeform 491">
              <a:extLst>
                <a:ext uri="{FF2B5EF4-FFF2-40B4-BE49-F238E27FC236}">
                  <a16:creationId xmlns:a16="http://schemas.microsoft.com/office/drawing/2014/main" id="{A0F0FFAA-8C42-7938-A109-6658CF3CFBA0}"/>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BAB071D1-D92A-BBCC-668F-87316F4D6DF4}"/>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399F5193-902A-F605-9656-8D1166A18609}"/>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5" name="Freeform 494">
              <a:extLst>
                <a:ext uri="{FF2B5EF4-FFF2-40B4-BE49-F238E27FC236}">
                  <a16:creationId xmlns:a16="http://schemas.microsoft.com/office/drawing/2014/main" id="{61B40A23-AD7C-8596-D72C-1306CA3A3E4A}"/>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6" name="Freeform 495">
              <a:extLst>
                <a:ext uri="{FF2B5EF4-FFF2-40B4-BE49-F238E27FC236}">
                  <a16:creationId xmlns:a16="http://schemas.microsoft.com/office/drawing/2014/main" id="{9F78DD13-3453-11E4-C33B-AF464C0F24E4}"/>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7" name="Freeform 496">
              <a:extLst>
                <a:ext uri="{FF2B5EF4-FFF2-40B4-BE49-F238E27FC236}">
                  <a16:creationId xmlns:a16="http://schemas.microsoft.com/office/drawing/2014/main" id="{FC50A72B-884F-9F4E-E72F-CF998502B49A}"/>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8" name="Freeform 497">
              <a:extLst>
                <a:ext uri="{FF2B5EF4-FFF2-40B4-BE49-F238E27FC236}">
                  <a16:creationId xmlns:a16="http://schemas.microsoft.com/office/drawing/2014/main" id="{BB4EF52F-48A7-DC78-0F05-0E3A467B9A42}"/>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9" name="Freeform 498">
              <a:extLst>
                <a:ext uri="{FF2B5EF4-FFF2-40B4-BE49-F238E27FC236}">
                  <a16:creationId xmlns:a16="http://schemas.microsoft.com/office/drawing/2014/main" id="{487FD864-58BC-8F4C-D30A-B521052D4F7B}"/>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0" name="Freeform 499">
              <a:extLst>
                <a:ext uri="{FF2B5EF4-FFF2-40B4-BE49-F238E27FC236}">
                  <a16:creationId xmlns:a16="http://schemas.microsoft.com/office/drawing/2014/main" id="{CCF6486E-F135-941B-16A1-63EDC871B9C9}"/>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1" name="Freeform 500">
              <a:extLst>
                <a:ext uri="{FF2B5EF4-FFF2-40B4-BE49-F238E27FC236}">
                  <a16:creationId xmlns:a16="http://schemas.microsoft.com/office/drawing/2014/main" id="{A581190D-B457-10DD-4EA0-BA4137830493}"/>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2" name="Freeform 501">
              <a:extLst>
                <a:ext uri="{FF2B5EF4-FFF2-40B4-BE49-F238E27FC236}">
                  <a16:creationId xmlns:a16="http://schemas.microsoft.com/office/drawing/2014/main" id="{0759D584-F0AD-BFBF-6FBD-6A0D2AA3ECAC}"/>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3" name="Freeform 502">
              <a:extLst>
                <a:ext uri="{FF2B5EF4-FFF2-40B4-BE49-F238E27FC236}">
                  <a16:creationId xmlns:a16="http://schemas.microsoft.com/office/drawing/2014/main" id="{F2CF2429-F930-5188-C36F-9D24A85AB72B}"/>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4" name="Freeform 503">
              <a:extLst>
                <a:ext uri="{FF2B5EF4-FFF2-40B4-BE49-F238E27FC236}">
                  <a16:creationId xmlns:a16="http://schemas.microsoft.com/office/drawing/2014/main" id="{49426269-21BD-47D4-43C4-254B83B368A0}"/>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5" name="Freeform 504">
              <a:extLst>
                <a:ext uri="{FF2B5EF4-FFF2-40B4-BE49-F238E27FC236}">
                  <a16:creationId xmlns:a16="http://schemas.microsoft.com/office/drawing/2014/main" id="{F26B770A-500F-2B73-A44B-07BCD0DA97CB}"/>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9823EF6D-E4DA-6E03-7733-065F011BA00D}"/>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7" name="Freeform 506">
              <a:extLst>
                <a:ext uri="{FF2B5EF4-FFF2-40B4-BE49-F238E27FC236}">
                  <a16:creationId xmlns:a16="http://schemas.microsoft.com/office/drawing/2014/main" id="{8A9F10FA-4A89-31EF-6805-40E98C71D909}"/>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8" name="Freeform 507">
              <a:extLst>
                <a:ext uri="{FF2B5EF4-FFF2-40B4-BE49-F238E27FC236}">
                  <a16:creationId xmlns:a16="http://schemas.microsoft.com/office/drawing/2014/main" id="{26B93B2D-445C-AA1D-D273-FB0A01F08331}"/>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9" name="Freeform 508">
              <a:extLst>
                <a:ext uri="{FF2B5EF4-FFF2-40B4-BE49-F238E27FC236}">
                  <a16:creationId xmlns:a16="http://schemas.microsoft.com/office/drawing/2014/main" id="{0716CA4B-D173-9462-318A-A252196C185B}"/>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0" name="Freeform 509">
              <a:extLst>
                <a:ext uri="{FF2B5EF4-FFF2-40B4-BE49-F238E27FC236}">
                  <a16:creationId xmlns:a16="http://schemas.microsoft.com/office/drawing/2014/main" id="{F3A6DD0D-93FD-D1ED-C61E-F7E8DD9401CB}"/>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1" name="Freeform 510">
              <a:extLst>
                <a:ext uri="{FF2B5EF4-FFF2-40B4-BE49-F238E27FC236}">
                  <a16:creationId xmlns:a16="http://schemas.microsoft.com/office/drawing/2014/main" id="{111AA03E-A7C2-EDBF-2552-D58CE1DB6D24}"/>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2" name="Freeform 511">
              <a:extLst>
                <a:ext uri="{FF2B5EF4-FFF2-40B4-BE49-F238E27FC236}">
                  <a16:creationId xmlns:a16="http://schemas.microsoft.com/office/drawing/2014/main" id="{7F066A53-1B0D-9875-26E2-677CBA9F19DA}"/>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3" name="Freeform 512">
              <a:extLst>
                <a:ext uri="{FF2B5EF4-FFF2-40B4-BE49-F238E27FC236}">
                  <a16:creationId xmlns:a16="http://schemas.microsoft.com/office/drawing/2014/main" id="{89437348-528A-C267-E547-179594B4EAC1}"/>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4" name="Freeform 513">
              <a:extLst>
                <a:ext uri="{FF2B5EF4-FFF2-40B4-BE49-F238E27FC236}">
                  <a16:creationId xmlns:a16="http://schemas.microsoft.com/office/drawing/2014/main" id="{EF9FF0C7-60E9-A50B-1292-45A112F47311}"/>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5" name="Freeform 514">
              <a:extLst>
                <a:ext uri="{FF2B5EF4-FFF2-40B4-BE49-F238E27FC236}">
                  <a16:creationId xmlns:a16="http://schemas.microsoft.com/office/drawing/2014/main" id="{4D95E942-ABD0-DDE7-39B8-30C07B3D4E66}"/>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6" name="Freeform 515">
              <a:extLst>
                <a:ext uri="{FF2B5EF4-FFF2-40B4-BE49-F238E27FC236}">
                  <a16:creationId xmlns:a16="http://schemas.microsoft.com/office/drawing/2014/main" id="{CE38BB57-9DED-70EF-0A19-FE87B1DBA43A}"/>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7" name="Freeform 516">
              <a:extLst>
                <a:ext uri="{FF2B5EF4-FFF2-40B4-BE49-F238E27FC236}">
                  <a16:creationId xmlns:a16="http://schemas.microsoft.com/office/drawing/2014/main" id="{9DCC323C-01BA-B52D-DE1B-1BDDCF5B7B91}"/>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8" name="Freeform 517">
              <a:extLst>
                <a:ext uri="{FF2B5EF4-FFF2-40B4-BE49-F238E27FC236}">
                  <a16:creationId xmlns:a16="http://schemas.microsoft.com/office/drawing/2014/main" id="{A325961A-C384-C32B-52A3-CC0112732116}"/>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9" name="Freeform 518">
              <a:extLst>
                <a:ext uri="{FF2B5EF4-FFF2-40B4-BE49-F238E27FC236}">
                  <a16:creationId xmlns:a16="http://schemas.microsoft.com/office/drawing/2014/main" id="{277245F9-8322-DAC6-C9B0-E57BC11CB767}"/>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0" name="Freeform 519">
              <a:extLst>
                <a:ext uri="{FF2B5EF4-FFF2-40B4-BE49-F238E27FC236}">
                  <a16:creationId xmlns:a16="http://schemas.microsoft.com/office/drawing/2014/main" id="{1DD14A8D-2796-AB62-D54A-FCCA5221619F}"/>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pic>
        <p:nvPicPr>
          <p:cNvPr id="5" name="Picture 4" descr="Multicolored fiber cables">
            <a:extLst>
              <a:ext uri="{FF2B5EF4-FFF2-40B4-BE49-F238E27FC236}">
                <a16:creationId xmlns:a16="http://schemas.microsoft.com/office/drawing/2014/main" id="{0932FDCE-3890-D506-CB91-81D6932AA9DF}"/>
              </a:ext>
            </a:extLst>
          </p:cNvPr>
          <p:cNvPicPr>
            <a:picLocks noChangeAspect="1"/>
          </p:cNvPicPr>
          <p:nvPr/>
        </p:nvPicPr>
        <p:blipFill rotWithShape="1">
          <a:blip r:embed="rId3" cstate="screen">
            <a:alphaModFix amt="39000"/>
            <a:extLst>
              <a:ext uri="{BEBA8EAE-BF5A-486C-A8C5-ECC9F3942E4B}">
                <a14:imgProps xmlns:a14="http://schemas.microsoft.com/office/drawing/2010/main">
                  <a14:imgLayer r:embed="rId4">
                    <a14:imgEffect>
                      <a14:saturation sat="0"/>
                    </a14:imgEffect>
                    <a14:imgEffect>
                      <a14:brightnessContrast bright="8000"/>
                    </a14:imgEffect>
                  </a14:imgLayer>
                </a14:imgProps>
              </a:ext>
              <a:ext uri="{28A0092B-C50C-407E-A947-70E740481C1C}">
                <a14:useLocalDpi xmlns:a14="http://schemas.microsoft.com/office/drawing/2010/main"/>
              </a:ext>
            </a:extLst>
          </a:blip>
          <a:srcRect/>
          <a:stretch/>
        </p:blipFill>
        <p:spPr>
          <a:xfrm>
            <a:off x="0" y="0"/>
            <a:ext cx="12192000" cy="6873378"/>
          </a:xfrm>
          <a:prstGeom prst="rect">
            <a:avLst/>
          </a:prstGeom>
        </p:spPr>
      </p:pic>
      <p:sp>
        <p:nvSpPr>
          <p:cNvPr id="3" name="TextBox 2">
            <a:extLst>
              <a:ext uri="{FF2B5EF4-FFF2-40B4-BE49-F238E27FC236}">
                <a16:creationId xmlns:a16="http://schemas.microsoft.com/office/drawing/2014/main" id="{E1BCFC2D-C446-33F4-C6FB-9863A73E25AB}"/>
              </a:ext>
            </a:extLst>
          </p:cNvPr>
          <p:cNvSpPr txBox="1"/>
          <p:nvPr/>
        </p:nvSpPr>
        <p:spPr>
          <a:xfrm>
            <a:off x="249647" y="311112"/>
            <a:ext cx="2874553" cy="584775"/>
          </a:xfrm>
          <a:prstGeom prst="rect">
            <a:avLst/>
          </a:prstGeom>
          <a:noFill/>
          <a:effectLst/>
        </p:spPr>
        <p:txBody>
          <a:bodyPr wrap="square" rtlCol="0">
            <a:spAutoFit/>
          </a:bodyPr>
          <a:lstStyle/>
          <a:p>
            <a:r>
              <a:rPr lang="en-US" sz="3200" i="0" u="none" strike="noStrike" dirty="0">
                <a:solidFill>
                  <a:srgbClr val="648895"/>
                </a:solidFill>
                <a:effectLst/>
                <a:latin typeface="Century Gothic" panose="020B0502020202020204" pitchFamily="34" charset="0"/>
              </a:rPr>
              <a:t>Takeaways</a:t>
            </a:r>
            <a:endParaRPr lang="en-US" sz="3200" dirty="0">
              <a:solidFill>
                <a:srgbClr val="4F6874"/>
              </a:solidFill>
              <a:latin typeface="Century Gothic" panose="020B0502020202020204" pitchFamily="34" charset="0"/>
            </a:endParaRPr>
          </a:p>
        </p:txBody>
      </p:sp>
      <p:grpSp>
        <p:nvGrpSpPr>
          <p:cNvPr id="4" name="Graphic 103">
            <a:extLst>
              <a:ext uri="{FF2B5EF4-FFF2-40B4-BE49-F238E27FC236}">
                <a16:creationId xmlns:a16="http://schemas.microsoft.com/office/drawing/2014/main" id="{909A94BE-CC52-E4A8-B8D6-FFC17BF03E07}"/>
              </a:ext>
            </a:extLst>
          </p:cNvPr>
          <p:cNvGrpSpPr/>
          <p:nvPr/>
        </p:nvGrpSpPr>
        <p:grpSpPr>
          <a:xfrm>
            <a:off x="10087834" y="6017741"/>
            <a:ext cx="1830753" cy="688449"/>
            <a:chOff x="4664749" y="2924175"/>
            <a:chExt cx="2897433" cy="1089571"/>
          </a:xfrm>
          <a:gradFill>
            <a:gsLst>
              <a:gs pos="37000">
                <a:schemeClr val="bg2">
                  <a:lumMod val="50000"/>
                </a:schemeClr>
              </a:gs>
              <a:gs pos="100000">
                <a:schemeClr val="bg2">
                  <a:lumMod val="75000"/>
                </a:schemeClr>
              </a:gs>
            </a:gsLst>
            <a:lin ang="5400000" scaled="0"/>
          </a:gradFill>
        </p:grpSpPr>
        <p:sp>
          <p:nvSpPr>
            <p:cNvPr id="476" name="Freeform 475">
              <a:extLst>
                <a:ext uri="{FF2B5EF4-FFF2-40B4-BE49-F238E27FC236}">
                  <a16:creationId xmlns:a16="http://schemas.microsoft.com/office/drawing/2014/main" id="{B8CDC2E8-5421-E976-6C8F-2D1A0B8BECD4}"/>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477" name="Freeform 476">
              <a:extLst>
                <a:ext uri="{FF2B5EF4-FFF2-40B4-BE49-F238E27FC236}">
                  <a16:creationId xmlns:a16="http://schemas.microsoft.com/office/drawing/2014/main" id="{9E218D0E-D032-69F5-9750-1AEC5CB4457B}"/>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478" name="Freeform 477">
              <a:extLst>
                <a:ext uri="{FF2B5EF4-FFF2-40B4-BE49-F238E27FC236}">
                  <a16:creationId xmlns:a16="http://schemas.microsoft.com/office/drawing/2014/main" id="{91531818-D9AC-A8A5-F53D-A5398F111A52}"/>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8" name="Rectangle 7">
            <a:extLst>
              <a:ext uri="{FF2B5EF4-FFF2-40B4-BE49-F238E27FC236}">
                <a16:creationId xmlns:a16="http://schemas.microsoft.com/office/drawing/2014/main" id="{AAB216D0-825A-11BF-D63F-475008767A2C}"/>
              </a:ext>
            </a:extLst>
          </p:cNvPr>
          <p:cNvSpPr/>
          <p:nvPr/>
        </p:nvSpPr>
        <p:spPr>
          <a:xfrm>
            <a:off x="-4572" y="1020103"/>
            <a:ext cx="6053328" cy="4845827"/>
          </a:xfrm>
          <a:prstGeom prst="rect">
            <a:avLst/>
          </a:prstGeom>
          <a:gradFill>
            <a:gsLst>
              <a:gs pos="22000">
                <a:srgbClr val="3C6269">
                  <a:alpha val="87000"/>
                </a:srgbClr>
              </a:gs>
              <a:gs pos="78000">
                <a:srgbClr val="3C6269">
                  <a:alpha val="78920"/>
                </a:srgb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t"/>
          <a:lstStyle/>
          <a:p>
            <a:endParaRPr lang="en-US" sz="3600" dirty="0">
              <a:solidFill>
                <a:srgbClr val="E9ECF7"/>
              </a:solidFill>
              <a:latin typeface="Century Gothic" panose="020B0502020202020204" pitchFamily="34" charset="0"/>
            </a:endParaRPr>
          </a:p>
        </p:txBody>
      </p:sp>
      <p:sp>
        <p:nvSpPr>
          <p:cNvPr id="9" name="Round Diagonal Corner Rectangle 8">
            <a:extLst>
              <a:ext uri="{FF2B5EF4-FFF2-40B4-BE49-F238E27FC236}">
                <a16:creationId xmlns:a16="http://schemas.microsoft.com/office/drawing/2014/main" id="{78483184-0890-C19E-CCD8-02B524FA3AA1}"/>
              </a:ext>
            </a:extLst>
          </p:cNvPr>
          <p:cNvSpPr/>
          <p:nvPr/>
        </p:nvSpPr>
        <p:spPr>
          <a:xfrm>
            <a:off x="175217" y="1713168"/>
            <a:ext cx="5454034" cy="4089420"/>
          </a:xfrm>
          <a:prstGeom prst="round2DiagRect">
            <a:avLst>
              <a:gd name="adj1" fmla="val 0"/>
              <a:gd name="adj2"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45720" rtlCol="0" anchor="t" anchorCtr="0"/>
          <a:lstStyle/>
          <a:p>
            <a:pPr marL="285750" indent="-285750">
              <a:spcAft>
                <a:spcPts val="1000"/>
              </a:spcAft>
              <a:buClr>
                <a:srgbClr val="C8DDDE"/>
              </a:buClr>
              <a:buSzPct val="110000"/>
              <a:buFont typeface="Arial" panose="020B0604020202020204" pitchFamily="34" charset="0"/>
              <a:buChar char="•"/>
            </a:pPr>
            <a:r>
              <a:rPr lang="en-US" sz="2300" dirty="0">
                <a:solidFill>
                  <a:schemeClr val="bg1"/>
                </a:solidFill>
                <a:latin typeface="Century Gothic" panose="020B0502020202020204" pitchFamily="34" charset="0"/>
              </a:rPr>
              <a:t>Exceeded social media engagement and email open rate targets.</a:t>
            </a:r>
          </a:p>
          <a:p>
            <a:pPr marL="285750" indent="-285750">
              <a:spcAft>
                <a:spcPts val="1000"/>
              </a:spcAft>
              <a:buClr>
                <a:srgbClr val="C8DDDE"/>
              </a:buClr>
              <a:buSzPct val="110000"/>
              <a:buFont typeface="Arial" panose="020B0604020202020204" pitchFamily="34" charset="0"/>
              <a:buChar char="•"/>
            </a:pPr>
            <a:r>
              <a:rPr lang="en-US" sz="2300" dirty="0">
                <a:solidFill>
                  <a:schemeClr val="bg1"/>
                </a:solidFill>
                <a:latin typeface="Century Gothic" panose="020B0502020202020204" pitchFamily="34" charset="0"/>
              </a:rPr>
              <a:t>Surpassed sales expectations with launch of new product line.</a:t>
            </a:r>
          </a:p>
          <a:p>
            <a:pPr marL="285750" indent="-285750">
              <a:spcAft>
                <a:spcPts val="1000"/>
              </a:spcAft>
              <a:buClr>
                <a:srgbClr val="C8DDDE"/>
              </a:buClr>
              <a:buSzPct val="110000"/>
              <a:buFont typeface="Arial" panose="020B0604020202020204" pitchFamily="34" charset="0"/>
              <a:buChar char="•"/>
            </a:pPr>
            <a:r>
              <a:rPr lang="en-US" sz="2300" dirty="0">
                <a:solidFill>
                  <a:schemeClr val="bg1"/>
                </a:solidFill>
                <a:latin typeface="Century Gothic" panose="020B0502020202020204" pitchFamily="34" charset="0"/>
              </a:rPr>
              <a:t>Received recognition for industry innovation through marketing award.</a:t>
            </a:r>
          </a:p>
        </p:txBody>
      </p:sp>
      <p:sp>
        <p:nvSpPr>
          <p:cNvPr id="12" name="TextBox 11">
            <a:extLst>
              <a:ext uri="{FF2B5EF4-FFF2-40B4-BE49-F238E27FC236}">
                <a16:creationId xmlns:a16="http://schemas.microsoft.com/office/drawing/2014/main" id="{0B60FD20-00A4-DCFE-2432-F8C9056C57E0}"/>
              </a:ext>
            </a:extLst>
          </p:cNvPr>
          <p:cNvSpPr txBox="1"/>
          <p:nvPr/>
        </p:nvSpPr>
        <p:spPr>
          <a:xfrm>
            <a:off x="175217" y="1055412"/>
            <a:ext cx="2542583" cy="646331"/>
          </a:xfrm>
          <a:prstGeom prst="rect">
            <a:avLst/>
          </a:prstGeom>
          <a:noFill/>
          <a:effectLst/>
        </p:spPr>
        <p:txBody>
          <a:bodyPr wrap="square" rtlCol="0">
            <a:spAutoFit/>
          </a:bodyPr>
          <a:lstStyle/>
          <a:p>
            <a:r>
              <a:rPr lang="en-US" sz="3600" i="0" u="none" strike="noStrike" dirty="0">
                <a:solidFill>
                  <a:srgbClr val="DBEBEA"/>
                </a:solidFill>
                <a:effectLst/>
                <a:latin typeface="Century Gothic" panose="020B0502020202020204" pitchFamily="34" charset="0"/>
              </a:rPr>
              <a:t>Highlights</a:t>
            </a:r>
            <a:endParaRPr lang="en-US" sz="3600" dirty="0">
              <a:solidFill>
                <a:srgbClr val="DBEBEA"/>
              </a:solidFill>
              <a:latin typeface="Century Gothic" panose="020B0502020202020204" pitchFamily="34" charset="0"/>
            </a:endParaRPr>
          </a:p>
        </p:txBody>
      </p:sp>
      <p:sp>
        <p:nvSpPr>
          <p:cNvPr id="15" name="Rectangle 14">
            <a:extLst>
              <a:ext uri="{FF2B5EF4-FFF2-40B4-BE49-F238E27FC236}">
                <a16:creationId xmlns:a16="http://schemas.microsoft.com/office/drawing/2014/main" id="{26BCD23F-F756-9678-29C0-10B5C3E8AD06}"/>
              </a:ext>
            </a:extLst>
          </p:cNvPr>
          <p:cNvSpPr/>
          <p:nvPr/>
        </p:nvSpPr>
        <p:spPr>
          <a:xfrm>
            <a:off x="6138672" y="1020103"/>
            <a:ext cx="6053328" cy="4845827"/>
          </a:xfrm>
          <a:prstGeom prst="rect">
            <a:avLst/>
          </a:prstGeom>
          <a:gradFill>
            <a:gsLst>
              <a:gs pos="23000">
                <a:srgbClr val="ABCBC9">
                  <a:alpha val="70538"/>
                </a:srgbClr>
              </a:gs>
              <a:gs pos="87000">
                <a:srgbClr val="C8DDDE">
                  <a:alpha val="87000"/>
                </a:srgb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t"/>
          <a:lstStyle/>
          <a:p>
            <a:endParaRPr lang="en-US" sz="3600" dirty="0">
              <a:solidFill>
                <a:srgbClr val="E9ECF7"/>
              </a:solidFill>
              <a:latin typeface="Century Gothic" panose="020B0502020202020204" pitchFamily="34" charset="0"/>
            </a:endParaRPr>
          </a:p>
        </p:txBody>
      </p:sp>
      <p:sp>
        <p:nvSpPr>
          <p:cNvPr id="16" name="Round Diagonal Corner Rectangle 15">
            <a:extLst>
              <a:ext uri="{FF2B5EF4-FFF2-40B4-BE49-F238E27FC236}">
                <a16:creationId xmlns:a16="http://schemas.microsoft.com/office/drawing/2014/main" id="{56754565-4624-BEC4-0C24-E3B1E008D334}"/>
              </a:ext>
            </a:extLst>
          </p:cNvPr>
          <p:cNvSpPr/>
          <p:nvPr/>
        </p:nvSpPr>
        <p:spPr>
          <a:xfrm>
            <a:off x="6318461" y="1713168"/>
            <a:ext cx="5454034" cy="4089420"/>
          </a:xfrm>
          <a:prstGeom prst="round2DiagRect">
            <a:avLst>
              <a:gd name="adj1" fmla="val 0"/>
              <a:gd name="adj2"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45720" rtlCol="0" anchor="t" anchorCtr="0"/>
          <a:lstStyle/>
          <a:p>
            <a:pPr marL="285750" indent="-285750">
              <a:spcAft>
                <a:spcPts val="1000"/>
              </a:spcAft>
              <a:buClr>
                <a:srgbClr val="648895"/>
              </a:buClr>
              <a:buSzPct val="110000"/>
              <a:buFont typeface="Arial" panose="020B0604020202020204" pitchFamily="34" charset="0"/>
              <a:buChar char="•"/>
            </a:pPr>
            <a:r>
              <a:rPr lang="en-US" sz="2300" dirty="0">
                <a:solidFill>
                  <a:schemeClr val="tx1"/>
                </a:solidFill>
                <a:latin typeface="Century Gothic" panose="020B0502020202020204" pitchFamily="34" charset="0"/>
              </a:rPr>
              <a:t>Early and targeted pre-launch activities amplify product success.</a:t>
            </a:r>
          </a:p>
          <a:p>
            <a:pPr marL="285750" indent="-285750">
              <a:spcAft>
                <a:spcPts val="1000"/>
              </a:spcAft>
              <a:buClr>
                <a:srgbClr val="648895"/>
              </a:buClr>
              <a:buSzPct val="110000"/>
              <a:buFont typeface="Arial" panose="020B0604020202020204" pitchFamily="34" charset="0"/>
              <a:buChar char="•"/>
            </a:pPr>
            <a:r>
              <a:rPr lang="en-US" sz="2300" dirty="0">
                <a:solidFill>
                  <a:schemeClr val="tx1"/>
                </a:solidFill>
                <a:latin typeface="Century Gothic" panose="020B0502020202020204" pitchFamily="34" charset="0"/>
              </a:rPr>
              <a:t>Continuous A/B testing is vital for optimizing email campaign performance. </a:t>
            </a:r>
          </a:p>
          <a:p>
            <a:pPr marL="285750" indent="-285750">
              <a:spcAft>
                <a:spcPts val="1000"/>
              </a:spcAft>
              <a:buClr>
                <a:srgbClr val="648895"/>
              </a:buClr>
              <a:buSzPct val="110000"/>
              <a:buFont typeface="Arial" panose="020B0604020202020204" pitchFamily="34" charset="0"/>
              <a:buChar char="•"/>
            </a:pPr>
            <a:r>
              <a:rPr lang="en-US" sz="2300" dirty="0">
                <a:solidFill>
                  <a:schemeClr val="tx1"/>
                </a:solidFill>
                <a:latin typeface="Century Gothic" panose="020B0502020202020204" pitchFamily="34" charset="0"/>
              </a:rPr>
              <a:t>Influencer partnerships can significantly enhance brand visibility and credibility.</a:t>
            </a:r>
          </a:p>
        </p:txBody>
      </p:sp>
      <p:sp>
        <p:nvSpPr>
          <p:cNvPr id="17" name="TextBox 16">
            <a:extLst>
              <a:ext uri="{FF2B5EF4-FFF2-40B4-BE49-F238E27FC236}">
                <a16:creationId xmlns:a16="http://schemas.microsoft.com/office/drawing/2014/main" id="{DCB13B43-25BC-7AE6-EAB0-070CF74F82C8}"/>
              </a:ext>
            </a:extLst>
          </p:cNvPr>
          <p:cNvSpPr txBox="1"/>
          <p:nvPr/>
        </p:nvSpPr>
        <p:spPr>
          <a:xfrm>
            <a:off x="6318461" y="1055412"/>
            <a:ext cx="4447263" cy="646331"/>
          </a:xfrm>
          <a:prstGeom prst="rect">
            <a:avLst/>
          </a:prstGeom>
          <a:noFill/>
          <a:effectLst/>
        </p:spPr>
        <p:txBody>
          <a:bodyPr wrap="square" rtlCol="0">
            <a:spAutoFit/>
          </a:bodyPr>
          <a:lstStyle/>
          <a:p>
            <a:r>
              <a:rPr lang="en-US" sz="3600" i="0" u="none" strike="noStrike" dirty="0">
                <a:solidFill>
                  <a:srgbClr val="4F6874"/>
                </a:solidFill>
                <a:effectLst/>
                <a:latin typeface="Century Gothic" panose="020B0502020202020204" pitchFamily="34" charset="0"/>
              </a:rPr>
              <a:t>What We Learned</a:t>
            </a:r>
            <a:endParaRPr lang="en-US" sz="3600" dirty="0">
              <a:solidFill>
                <a:srgbClr val="4F6874"/>
              </a:solidFill>
              <a:latin typeface="Century Gothic" panose="020B0502020202020204" pitchFamily="34" charset="0"/>
            </a:endParaRPr>
          </a:p>
        </p:txBody>
      </p:sp>
    </p:spTree>
    <p:extLst>
      <p:ext uri="{BB962C8B-B14F-4D97-AF65-F5344CB8AC3E}">
        <p14:creationId xmlns:p14="http://schemas.microsoft.com/office/powerpoint/2010/main" val="2647419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pic>
        <p:nvPicPr>
          <p:cNvPr id="23" name="Picture 22" descr="Building exterior with two crossing components">
            <a:extLst>
              <a:ext uri="{FF2B5EF4-FFF2-40B4-BE49-F238E27FC236}">
                <a16:creationId xmlns:a16="http://schemas.microsoft.com/office/drawing/2014/main" id="{1339925C-CDF0-B348-AB38-D502AEE60C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87428" cy="6862788"/>
          </a:xfrm>
          <a:prstGeom prst="rect">
            <a:avLst/>
          </a:prstGeom>
        </p:spPr>
      </p:pic>
      <p:pic>
        <p:nvPicPr>
          <p:cNvPr id="11" name="Picture 10" descr="Illuminated technology network on a dark background">
            <a:extLst>
              <a:ext uri="{FF2B5EF4-FFF2-40B4-BE49-F238E27FC236}">
                <a16:creationId xmlns:a16="http://schemas.microsoft.com/office/drawing/2014/main" id="{30CEF7AF-3F0A-8C4E-3442-EFDB24017E95}"/>
              </a:ext>
            </a:extLst>
          </p:cNvPr>
          <p:cNvPicPr>
            <a:picLocks noChangeAspect="1"/>
          </p:cNvPicPr>
          <p:nvPr/>
        </p:nvPicPr>
        <p:blipFill rotWithShape="1">
          <a:blip r:embed="rId4" cstate="screen">
            <a:alphaModFix amt="52000"/>
            <a:extLst>
              <a:ext uri="{BEBA8EAE-BF5A-486C-A8C5-ECC9F3942E4B}">
                <a14:imgProps xmlns:a14="http://schemas.microsoft.com/office/drawing/2010/main">
                  <a14:imgLayer r:embed="rId5">
                    <a14:imgEffect>
                      <a14:saturation sat="0"/>
                    </a14:imgEffect>
                    <a14:imgEffect>
                      <a14:brightnessContrast bright="54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4" name="Group 23">
            <a:extLst>
              <a:ext uri="{FF2B5EF4-FFF2-40B4-BE49-F238E27FC236}">
                <a16:creationId xmlns:a16="http://schemas.microsoft.com/office/drawing/2014/main" id="{C1733901-3DCE-0A53-FC86-BEC51AC6C2DD}"/>
              </a:ext>
            </a:extLst>
          </p:cNvPr>
          <p:cNvGrpSpPr/>
          <p:nvPr/>
        </p:nvGrpSpPr>
        <p:grpSpPr>
          <a:xfrm>
            <a:off x="9554900" y="122557"/>
            <a:ext cx="2531424" cy="2387288"/>
            <a:chOff x="4301836" y="1542184"/>
            <a:chExt cx="4242954" cy="4001365"/>
          </a:xfrm>
          <a:solidFill>
            <a:schemeClr val="bg1">
              <a:alpha val="50000"/>
            </a:schemeClr>
          </a:solidFill>
        </p:grpSpPr>
        <p:sp>
          <p:nvSpPr>
            <p:cNvPr id="25" name="Freeform 24">
              <a:extLst>
                <a:ext uri="{FF2B5EF4-FFF2-40B4-BE49-F238E27FC236}">
                  <a16:creationId xmlns:a16="http://schemas.microsoft.com/office/drawing/2014/main" id="{84A68C66-D57B-8C1C-B21D-9E465D3F8FB6}"/>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FF53773-459D-6B2A-C9B2-B69EA766DA6F}"/>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FDFDF04-06A9-4991-E24E-E165EB1977D6}"/>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3F6F62F-E197-82AC-85D1-8F5883162F08}"/>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598088-1939-7FC6-8620-6A8431F5341D}"/>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03DDA8A-81DC-5C8B-4A23-CF844B47EF1D}"/>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968C135-3EC6-10FF-EA0A-E82CCB7618F1}"/>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A266C50-3687-EF8F-56C2-AB45F3D95CB2}"/>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7AB142E-1710-05AF-BEC7-F41C36D2CCB3}"/>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5C5B14B-7691-81BF-6235-0D05BF20ADD8}"/>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D251C693-876E-620E-F59D-59C5198C9312}"/>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828DC5D-909E-19D0-DB9F-0B44573B9B7B}"/>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4473043-FD53-B22C-1B84-AB12423AEACF}"/>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BE7837-EDF4-456F-424E-2348577EE96E}"/>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17CCFCF-8236-7E0E-FFB3-6FC05B6CE8AA}"/>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4CFCF31-7ED2-EBB2-18BC-9A8AF4E9F64A}"/>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7549121-9C0B-C48A-9DF1-77A6B306B8B5}"/>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8EFCC0-3F60-66ED-ED78-654FE0C72E8E}"/>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B3F511F9-C075-115D-6209-4F03F5E90EC3}"/>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8A7D87A-D398-3C80-52EC-01826386BABC}"/>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0352B40-5394-D851-F4A8-AD93A73D4A6C}"/>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431F8C2-AFB4-E0FF-0F88-A0CA44B22D3B}"/>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4ED71AE-F15E-3E25-F3BF-C8115321198E}"/>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4133232-573B-47E8-858F-A8CEB80E4595}"/>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03DBCDE-0429-7659-A286-EB2F756BB24E}"/>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E065A96-A7C5-1198-0D48-D9A013FB2404}"/>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DFC997B-DB4E-711A-9F48-4AA71438C2AE}"/>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36E235B-5E58-84FA-6D87-687212AAA9BE}"/>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0778FA93-D61C-F8E9-CD39-232DF6D1FA4F}"/>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19BC1D0D-9786-EF47-AD2D-69AF89BD396E}"/>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05939661-E93A-25D8-3058-EDC81607A9E5}"/>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33A2948-FFEA-94AF-6B8B-486404B8B66F}"/>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B5084C8-327E-DDBF-9207-E44B0FDEB0F8}"/>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D20D37D-BF14-6DA0-8A67-51BA0DF9E890}"/>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7AF455C-8403-F924-0E0C-F0748265590E}"/>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11B681E-430C-0ED5-72FF-46F740F4EBA4}"/>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7CDA0F8-82B9-3FDA-75A5-14AE13E59C41}"/>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722908D-D97F-F498-2AA4-0255AE472874}"/>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70656DD-06C9-13B5-FD3C-1BE96A6C1260}"/>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8" name="Freeform 447">
              <a:extLst>
                <a:ext uri="{FF2B5EF4-FFF2-40B4-BE49-F238E27FC236}">
                  <a16:creationId xmlns:a16="http://schemas.microsoft.com/office/drawing/2014/main" id="{734922B4-2788-D05A-DD4D-2A4FF9E820B9}"/>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49" name="Freeform 448">
              <a:extLst>
                <a:ext uri="{FF2B5EF4-FFF2-40B4-BE49-F238E27FC236}">
                  <a16:creationId xmlns:a16="http://schemas.microsoft.com/office/drawing/2014/main" id="{1C96E28E-F59D-3679-FAAB-14E3D9FE1FEE}"/>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9A58EC6C-5BC6-1687-994A-000596A48AF1}"/>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0A626079-2510-6DAE-4D1C-A8D8A8784A57}"/>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926B9525-D15A-E1C0-F6C8-56D53BFA091F}"/>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09ADF787-A573-4A32-DFCB-741F6A858641}"/>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DDD06D30-6D4B-5C78-DFD6-538FCFC32E7E}"/>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5" name="Freeform 454">
              <a:extLst>
                <a:ext uri="{FF2B5EF4-FFF2-40B4-BE49-F238E27FC236}">
                  <a16:creationId xmlns:a16="http://schemas.microsoft.com/office/drawing/2014/main" id="{C55A4B4A-7F54-FF0E-11CA-B15688A52EFB}"/>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6" name="Freeform 455">
              <a:extLst>
                <a:ext uri="{FF2B5EF4-FFF2-40B4-BE49-F238E27FC236}">
                  <a16:creationId xmlns:a16="http://schemas.microsoft.com/office/drawing/2014/main" id="{7E5EFD95-7602-69A0-4E25-DAE880F0316D}"/>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6980A67C-452F-BFD1-9BB1-ABC3E2F1CAF7}"/>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81DF007A-34DD-EDC9-6581-289240886F4D}"/>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8B9F9D60-4E83-DA1A-C356-DE9BD2C9E76F}"/>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9D14DE9F-DC00-7405-142D-161B3E4BEB8E}"/>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17991113-8F5E-76EE-9C9D-68DC961DF4A7}"/>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77FC1ED4-8086-3BED-18D9-682986B02FE5}"/>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EF938154-B246-72EF-A9CF-00F5800BFAF1}"/>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376B95DB-D165-E71F-A338-2DE69E48490D}"/>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D18FE556-B793-0E9B-3A65-AD3336BB7664}"/>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87DFF326-15F1-3245-2836-E5398CD13C80}"/>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823B2587-FA3D-B082-7596-3C6DECCCA447}"/>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F83DF5F6-6871-18CD-4683-5C37D1456164}"/>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9" name="Freeform 468">
              <a:extLst>
                <a:ext uri="{FF2B5EF4-FFF2-40B4-BE49-F238E27FC236}">
                  <a16:creationId xmlns:a16="http://schemas.microsoft.com/office/drawing/2014/main" id="{42F2CBD4-9E13-A864-0D8A-53B9D6BA5FBC}"/>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0" name="Freeform 469">
              <a:extLst>
                <a:ext uri="{FF2B5EF4-FFF2-40B4-BE49-F238E27FC236}">
                  <a16:creationId xmlns:a16="http://schemas.microsoft.com/office/drawing/2014/main" id="{A90C193F-FAE1-A7CB-F9F8-DDFAD89CE188}"/>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1" name="Freeform 470">
              <a:extLst>
                <a:ext uri="{FF2B5EF4-FFF2-40B4-BE49-F238E27FC236}">
                  <a16:creationId xmlns:a16="http://schemas.microsoft.com/office/drawing/2014/main" id="{B7F865C7-D518-072E-814D-43511BDB0B78}"/>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72" name="Freeform 471">
              <a:extLst>
                <a:ext uri="{FF2B5EF4-FFF2-40B4-BE49-F238E27FC236}">
                  <a16:creationId xmlns:a16="http://schemas.microsoft.com/office/drawing/2014/main" id="{64060544-8E14-97B7-BEF5-16E69C2C5185}"/>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73" name="Freeform 472">
              <a:extLst>
                <a:ext uri="{FF2B5EF4-FFF2-40B4-BE49-F238E27FC236}">
                  <a16:creationId xmlns:a16="http://schemas.microsoft.com/office/drawing/2014/main" id="{89BFE68F-BB57-7CAA-D7F7-5A9475ADEE4E}"/>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4" name="Freeform 473">
              <a:extLst>
                <a:ext uri="{FF2B5EF4-FFF2-40B4-BE49-F238E27FC236}">
                  <a16:creationId xmlns:a16="http://schemas.microsoft.com/office/drawing/2014/main" id="{D85FCC5C-9E35-E97F-4949-4DB94EF290DA}"/>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E7AD4F31-F752-54AD-1909-E08C5EBB487C}"/>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A159A90B-8234-3026-A115-F05057276095}"/>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783A30B0-A2DF-6967-A3C5-D70595E18B7B}"/>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9FDF0A91-8811-3601-2D08-1F4F4DECB074}"/>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EE4B60D0-6C21-A4CB-1C4C-BDF7156A0C4F}"/>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EB4DD205-C74F-F840-E38F-F9B87A3AF568}"/>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92E37872-05D4-2D74-8976-859025516D67}"/>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7567218B-F715-60B9-72FF-F4F781BA64FA}"/>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83A0B152-636E-BE8B-BCD7-48F9081DEA36}"/>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634529BF-60A2-35AF-F732-BAADF53CDFF6}"/>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718FA454-8420-4906-6D1F-D7C977914E17}"/>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F8D0425C-DA2C-98F2-943A-862BCA420EB9}"/>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B8F62C10-119E-A022-0605-0DE67BB90F33}"/>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1" name="Freeform 490">
              <a:extLst>
                <a:ext uri="{FF2B5EF4-FFF2-40B4-BE49-F238E27FC236}">
                  <a16:creationId xmlns:a16="http://schemas.microsoft.com/office/drawing/2014/main" id="{6A06A982-E0FD-9F5F-2F26-4A74C6C6B179}"/>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2" name="Freeform 491">
              <a:extLst>
                <a:ext uri="{FF2B5EF4-FFF2-40B4-BE49-F238E27FC236}">
                  <a16:creationId xmlns:a16="http://schemas.microsoft.com/office/drawing/2014/main" id="{F8D37184-E14A-83CE-30EA-4B09C45F7660}"/>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7680BB1C-775E-7168-DCD9-4B891BAA839D}"/>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E83D6F17-753F-80BD-42D0-8AA0C503CB25}"/>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5" name="Freeform 494">
              <a:extLst>
                <a:ext uri="{FF2B5EF4-FFF2-40B4-BE49-F238E27FC236}">
                  <a16:creationId xmlns:a16="http://schemas.microsoft.com/office/drawing/2014/main" id="{0A6E974D-00EE-A5BE-F634-984073DDD2D4}"/>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6" name="Freeform 495">
              <a:extLst>
                <a:ext uri="{FF2B5EF4-FFF2-40B4-BE49-F238E27FC236}">
                  <a16:creationId xmlns:a16="http://schemas.microsoft.com/office/drawing/2014/main" id="{2769FB2A-C254-8943-0B28-E82B52F6882C}"/>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7" name="Freeform 496">
              <a:extLst>
                <a:ext uri="{FF2B5EF4-FFF2-40B4-BE49-F238E27FC236}">
                  <a16:creationId xmlns:a16="http://schemas.microsoft.com/office/drawing/2014/main" id="{6F4471E9-6A07-3495-6082-0ACC49C94E33}"/>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8" name="Freeform 497">
              <a:extLst>
                <a:ext uri="{FF2B5EF4-FFF2-40B4-BE49-F238E27FC236}">
                  <a16:creationId xmlns:a16="http://schemas.microsoft.com/office/drawing/2014/main" id="{D5620239-9CF6-0D26-07F1-2F7A856BA93F}"/>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9" name="Freeform 498">
              <a:extLst>
                <a:ext uri="{FF2B5EF4-FFF2-40B4-BE49-F238E27FC236}">
                  <a16:creationId xmlns:a16="http://schemas.microsoft.com/office/drawing/2014/main" id="{716DE8B1-FCB6-3DEF-7B13-8088BB487B41}"/>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0" name="Freeform 499">
              <a:extLst>
                <a:ext uri="{FF2B5EF4-FFF2-40B4-BE49-F238E27FC236}">
                  <a16:creationId xmlns:a16="http://schemas.microsoft.com/office/drawing/2014/main" id="{477C59BE-90AA-F251-B2B0-6811D4FD24A3}"/>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1" name="Freeform 500">
              <a:extLst>
                <a:ext uri="{FF2B5EF4-FFF2-40B4-BE49-F238E27FC236}">
                  <a16:creationId xmlns:a16="http://schemas.microsoft.com/office/drawing/2014/main" id="{E5B2E674-574C-23FE-6D2F-615D25B81C08}"/>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2" name="Freeform 501">
              <a:extLst>
                <a:ext uri="{FF2B5EF4-FFF2-40B4-BE49-F238E27FC236}">
                  <a16:creationId xmlns:a16="http://schemas.microsoft.com/office/drawing/2014/main" id="{05239BBB-1C27-C021-4BC6-43893A3DCFF4}"/>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3" name="Freeform 502">
              <a:extLst>
                <a:ext uri="{FF2B5EF4-FFF2-40B4-BE49-F238E27FC236}">
                  <a16:creationId xmlns:a16="http://schemas.microsoft.com/office/drawing/2014/main" id="{1971DCAC-4166-127F-FF3B-EEFCF2C90115}"/>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4" name="Freeform 503">
              <a:extLst>
                <a:ext uri="{FF2B5EF4-FFF2-40B4-BE49-F238E27FC236}">
                  <a16:creationId xmlns:a16="http://schemas.microsoft.com/office/drawing/2014/main" id="{F14FC427-8495-8DAF-FBB7-0AE949883360}"/>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5" name="Freeform 504">
              <a:extLst>
                <a:ext uri="{FF2B5EF4-FFF2-40B4-BE49-F238E27FC236}">
                  <a16:creationId xmlns:a16="http://schemas.microsoft.com/office/drawing/2014/main" id="{20A1EBAA-EEA5-2BB9-423B-E9F09ABD3F27}"/>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0D40C391-0CC6-7A0D-CA81-0E12692775EF}"/>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7" name="Freeform 506">
              <a:extLst>
                <a:ext uri="{FF2B5EF4-FFF2-40B4-BE49-F238E27FC236}">
                  <a16:creationId xmlns:a16="http://schemas.microsoft.com/office/drawing/2014/main" id="{F0171F44-09B9-ECF8-4F76-6B829AD43042}"/>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8" name="Freeform 507">
              <a:extLst>
                <a:ext uri="{FF2B5EF4-FFF2-40B4-BE49-F238E27FC236}">
                  <a16:creationId xmlns:a16="http://schemas.microsoft.com/office/drawing/2014/main" id="{C73C62D8-4711-FE3E-3F9E-A416A4BF9CDF}"/>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9" name="Freeform 508">
              <a:extLst>
                <a:ext uri="{FF2B5EF4-FFF2-40B4-BE49-F238E27FC236}">
                  <a16:creationId xmlns:a16="http://schemas.microsoft.com/office/drawing/2014/main" id="{32BF46DC-1910-2554-5AAB-59AD7EB3002E}"/>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0" name="Freeform 509">
              <a:extLst>
                <a:ext uri="{FF2B5EF4-FFF2-40B4-BE49-F238E27FC236}">
                  <a16:creationId xmlns:a16="http://schemas.microsoft.com/office/drawing/2014/main" id="{A155CE28-4CB5-87C8-8CAA-0F76A0A81EF4}"/>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1" name="Freeform 510">
              <a:extLst>
                <a:ext uri="{FF2B5EF4-FFF2-40B4-BE49-F238E27FC236}">
                  <a16:creationId xmlns:a16="http://schemas.microsoft.com/office/drawing/2014/main" id="{0440E2C9-DBCF-024C-7445-5B05D45B25E7}"/>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2" name="Freeform 511">
              <a:extLst>
                <a:ext uri="{FF2B5EF4-FFF2-40B4-BE49-F238E27FC236}">
                  <a16:creationId xmlns:a16="http://schemas.microsoft.com/office/drawing/2014/main" id="{B651D817-60A5-7BEE-AF6C-2D30DEB40DA9}"/>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3" name="Freeform 512">
              <a:extLst>
                <a:ext uri="{FF2B5EF4-FFF2-40B4-BE49-F238E27FC236}">
                  <a16:creationId xmlns:a16="http://schemas.microsoft.com/office/drawing/2014/main" id="{FCB51B62-2C33-B24B-9736-60CA8FAE54EA}"/>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4" name="Freeform 513">
              <a:extLst>
                <a:ext uri="{FF2B5EF4-FFF2-40B4-BE49-F238E27FC236}">
                  <a16:creationId xmlns:a16="http://schemas.microsoft.com/office/drawing/2014/main" id="{38204FC1-1774-5A37-E9BD-E839717625B7}"/>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5" name="Freeform 514">
              <a:extLst>
                <a:ext uri="{FF2B5EF4-FFF2-40B4-BE49-F238E27FC236}">
                  <a16:creationId xmlns:a16="http://schemas.microsoft.com/office/drawing/2014/main" id="{26C44EF2-6B10-7111-ECCC-1571B3F7EC15}"/>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6" name="Freeform 515">
              <a:extLst>
                <a:ext uri="{FF2B5EF4-FFF2-40B4-BE49-F238E27FC236}">
                  <a16:creationId xmlns:a16="http://schemas.microsoft.com/office/drawing/2014/main" id="{6E5B1EAC-EE82-2CBD-45AC-50AA038CEF6E}"/>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7" name="Freeform 516">
              <a:extLst>
                <a:ext uri="{FF2B5EF4-FFF2-40B4-BE49-F238E27FC236}">
                  <a16:creationId xmlns:a16="http://schemas.microsoft.com/office/drawing/2014/main" id="{3E120715-BFED-B6F2-024B-27DF27A8ABDE}"/>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8" name="Freeform 517">
              <a:extLst>
                <a:ext uri="{FF2B5EF4-FFF2-40B4-BE49-F238E27FC236}">
                  <a16:creationId xmlns:a16="http://schemas.microsoft.com/office/drawing/2014/main" id="{342E5E7B-3979-5217-ABCF-D27D9DD4EEC2}"/>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9" name="Freeform 518">
              <a:extLst>
                <a:ext uri="{FF2B5EF4-FFF2-40B4-BE49-F238E27FC236}">
                  <a16:creationId xmlns:a16="http://schemas.microsoft.com/office/drawing/2014/main" id="{54E58E77-0084-FFB0-D8B3-7E0ADF15A871}"/>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0" name="Freeform 519">
              <a:extLst>
                <a:ext uri="{FF2B5EF4-FFF2-40B4-BE49-F238E27FC236}">
                  <a16:creationId xmlns:a16="http://schemas.microsoft.com/office/drawing/2014/main" id="{CE25FAA7-5C3A-A366-7735-F321C47EE30D}"/>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1" name="Freeform 520">
              <a:extLst>
                <a:ext uri="{FF2B5EF4-FFF2-40B4-BE49-F238E27FC236}">
                  <a16:creationId xmlns:a16="http://schemas.microsoft.com/office/drawing/2014/main" id="{5C0A7E59-2C1E-4CE1-E4D5-388EA11B5759}"/>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2" name="Freeform 521">
              <a:extLst>
                <a:ext uri="{FF2B5EF4-FFF2-40B4-BE49-F238E27FC236}">
                  <a16:creationId xmlns:a16="http://schemas.microsoft.com/office/drawing/2014/main" id="{F20732D0-9791-1F23-4D90-8DD1E089A31F}"/>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3" name="Freeform 522">
              <a:extLst>
                <a:ext uri="{FF2B5EF4-FFF2-40B4-BE49-F238E27FC236}">
                  <a16:creationId xmlns:a16="http://schemas.microsoft.com/office/drawing/2014/main" id="{B07F4F6A-B3DD-8814-0809-AF18476D37CE}"/>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4" name="Freeform 523">
              <a:extLst>
                <a:ext uri="{FF2B5EF4-FFF2-40B4-BE49-F238E27FC236}">
                  <a16:creationId xmlns:a16="http://schemas.microsoft.com/office/drawing/2014/main" id="{DB5D3FBF-F6E5-0EA8-9204-37337E7A5239}"/>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5" name="Freeform 524">
              <a:extLst>
                <a:ext uri="{FF2B5EF4-FFF2-40B4-BE49-F238E27FC236}">
                  <a16:creationId xmlns:a16="http://schemas.microsoft.com/office/drawing/2014/main" id="{D1F79B52-FCE7-4293-DA35-1CE24A6BA743}"/>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6" name="Freeform 525">
              <a:extLst>
                <a:ext uri="{FF2B5EF4-FFF2-40B4-BE49-F238E27FC236}">
                  <a16:creationId xmlns:a16="http://schemas.microsoft.com/office/drawing/2014/main" id="{EAC1800C-F4AF-6B3F-70F7-2C9D639F649B}"/>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7" name="Freeform 526">
              <a:extLst>
                <a:ext uri="{FF2B5EF4-FFF2-40B4-BE49-F238E27FC236}">
                  <a16:creationId xmlns:a16="http://schemas.microsoft.com/office/drawing/2014/main" id="{64C9BE92-3B50-99A1-DD01-376FA4EF94F5}"/>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8" name="Freeform 527">
              <a:extLst>
                <a:ext uri="{FF2B5EF4-FFF2-40B4-BE49-F238E27FC236}">
                  <a16:creationId xmlns:a16="http://schemas.microsoft.com/office/drawing/2014/main" id="{733133A9-011F-7BEC-9A40-E2E2ADB8D1F2}"/>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9" name="Freeform 528">
              <a:extLst>
                <a:ext uri="{FF2B5EF4-FFF2-40B4-BE49-F238E27FC236}">
                  <a16:creationId xmlns:a16="http://schemas.microsoft.com/office/drawing/2014/main" id="{DB0828C9-CF76-BFDB-4D82-B0483DD1F1BC}"/>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30" name="Freeform 529">
              <a:extLst>
                <a:ext uri="{FF2B5EF4-FFF2-40B4-BE49-F238E27FC236}">
                  <a16:creationId xmlns:a16="http://schemas.microsoft.com/office/drawing/2014/main" id="{E5C01392-353D-7A98-87C8-5E084E64AA55}"/>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1" name="Freeform 530">
              <a:extLst>
                <a:ext uri="{FF2B5EF4-FFF2-40B4-BE49-F238E27FC236}">
                  <a16:creationId xmlns:a16="http://schemas.microsoft.com/office/drawing/2014/main" id="{AE8639E9-455B-D99E-926E-C81BC719203A}"/>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E1BCFC2D-C446-33F4-C6FB-9863A73E25AB}"/>
              </a:ext>
            </a:extLst>
          </p:cNvPr>
          <p:cNvSpPr txBox="1"/>
          <p:nvPr/>
        </p:nvSpPr>
        <p:spPr>
          <a:xfrm>
            <a:off x="249647" y="311112"/>
            <a:ext cx="2874553" cy="584775"/>
          </a:xfrm>
          <a:prstGeom prst="rect">
            <a:avLst/>
          </a:prstGeom>
          <a:noFill/>
          <a:effectLst/>
        </p:spPr>
        <p:txBody>
          <a:bodyPr wrap="square" rtlCol="0">
            <a:spAutoFit/>
          </a:bodyPr>
          <a:lstStyle/>
          <a:p>
            <a:r>
              <a:rPr lang="en-US" sz="3200" i="0" u="none" strike="noStrike" dirty="0">
                <a:solidFill>
                  <a:schemeClr val="bg1"/>
                </a:solidFill>
                <a:effectLst/>
                <a:latin typeface="Century Gothic" panose="020B0502020202020204" pitchFamily="34" charset="0"/>
              </a:rPr>
              <a:t>Updates</a:t>
            </a:r>
            <a:endParaRPr lang="en-US" sz="3200" dirty="0">
              <a:solidFill>
                <a:schemeClr val="bg1"/>
              </a:solidFill>
              <a:latin typeface="Century Gothic" panose="020B0502020202020204" pitchFamily="34" charset="0"/>
            </a:endParaRPr>
          </a:p>
        </p:txBody>
      </p:sp>
      <p:grpSp>
        <p:nvGrpSpPr>
          <p:cNvPr id="4" name="Graphic 103">
            <a:extLst>
              <a:ext uri="{FF2B5EF4-FFF2-40B4-BE49-F238E27FC236}">
                <a16:creationId xmlns:a16="http://schemas.microsoft.com/office/drawing/2014/main" id="{909A94BE-CC52-E4A8-B8D6-FFC17BF03E07}"/>
              </a:ext>
            </a:extLst>
          </p:cNvPr>
          <p:cNvGrpSpPr/>
          <p:nvPr/>
        </p:nvGrpSpPr>
        <p:grpSpPr>
          <a:xfrm>
            <a:off x="10087834" y="6017741"/>
            <a:ext cx="1830753" cy="688449"/>
            <a:chOff x="4664749" y="2924175"/>
            <a:chExt cx="2897433" cy="1089571"/>
          </a:xfrm>
          <a:gradFill>
            <a:gsLst>
              <a:gs pos="37000">
                <a:schemeClr val="bg2">
                  <a:lumMod val="90000"/>
                </a:schemeClr>
              </a:gs>
              <a:gs pos="100000">
                <a:schemeClr val="bg2"/>
              </a:gs>
            </a:gsLst>
            <a:lin ang="5400000" scaled="0"/>
          </a:gradFill>
        </p:grpSpPr>
        <p:sp>
          <p:nvSpPr>
            <p:cNvPr id="476" name="Freeform 475">
              <a:extLst>
                <a:ext uri="{FF2B5EF4-FFF2-40B4-BE49-F238E27FC236}">
                  <a16:creationId xmlns:a16="http://schemas.microsoft.com/office/drawing/2014/main" id="{B8CDC2E8-5421-E976-6C8F-2D1A0B8BECD4}"/>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477" name="Freeform 476">
              <a:extLst>
                <a:ext uri="{FF2B5EF4-FFF2-40B4-BE49-F238E27FC236}">
                  <a16:creationId xmlns:a16="http://schemas.microsoft.com/office/drawing/2014/main" id="{9E218D0E-D032-69F5-9750-1AEC5CB4457B}"/>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478" name="Freeform 477">
              <a:extLst>
                <a:ext uri="{FF2B5EF4-FFF2-40B4-BE49-F238E27FC236}">
                  <a16:creationId xmlns:a16="http://schemas.microsoft.com/office/drawing/2014/main" id="{91531818-D9AC-A8A5-F53D-A5398F111A52}"/>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8" name="Rectangle 7">
            <a:extLst>
              <a:ext uri="{FF2B5EF4-FFF2-40B4-BE49-F238E27FC236}">
                <a16:creationId xmlns:a16="http://schemas.microsoft.com/office/drawing/2014/main" id="{AAB216D0-825A-11BF-D63F-475008767A2C}"/>
              </a:ext>
            </a:extLst>
          </p:cNvPr>
          <p:cNvSpPr/>
          <p:nvPr/>
        </p:nvSpPr>
        <p:spPr>
          <a:xfrm>
            <a:off x="-4572" y="3477143"/>
            <a:ext cx="12192000" cy="2360754"/>
          </a:xfrm>
          <a:prstGeom prst="rect">
            <a:avLst/>
          </a:prstGeom>
          <a:gradFill>
            <a:gsLst>
              <a:gs pos="22000">
                <a:srgbClr val="3C6269">
                  <a:alpha val="87000"/>
                </a:srgbClr>
              </a:gs>
              <a:gs pos="78000">
                <a:srgbClr val="3C6269">
                  <a:alpha val="78920"/>
                </a:srgb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t"/>
          <a:lstStyle/>
          <a:p>
            <a:endParaRPr lang="en-US" sz="3600" dirty="0">
              <a:solidFill>
                <a:srgbClr val="E9ECF7"/>
              </a:solidFill>
              <a:latin typeface="Century Gothic" panose="020B0502020202020204" pitchFamily="34" charset="0"/>
            </a:endParaRPr>
          </a:p>
        </p:txBody>
      </p:sp>
      <p:sp>
        <p:nvSpPr>
          <p:cNvPr id="9" name="Round Diagonal Corner Rectangle 8">
            <a:extLst>
              <a:ext uri="{FF2B5EF4-FFF2-40B4-BE49-F238E27FC236}">
                <a16:creationId xmlns:a16="http://schemas.microsoft.com/office/drawing/2014/main" id="{78483184-0890-C19E-CCD8-02B524FA3AA1}"/>
              </a:ext>
            </a:extLst>
          </p:cNvPr>
          <p:cNvSpPr/>
          <p:nvPr/>
        </p:nvSpPr>
        <p:spPr>
          <a:xfrm>
            <a:off x="2392172" y="3433800"/>
            <a:ext cx="9144000" cy="2265512"/>
          </a:xfrm>
          <a:prstGeom prst="round2DiagRect">
            <a:avLst>
              <a:gd name="adj1" fmla="val 0"/>
              <a:gd name="adj2"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45720" rtlCol="0" anchor="t" anchorCtr="0"/>
          <a:lstStyle/>
          <a:p>
            <a:pPr marL="285750" indent="-285750">
              <a:spcAft>
                <a:spcPts val="1000"/>
              </a:spcAft>
              <a:buClr>
                <a:srgbClr val="C8DDDE"/>
              </a:buClr>
              <a:buSzPct val="110000"/>
              <a:buFont typeface="Arial" panose="020B0604020202020204" pitchFamily="34" charset="0"/>
              <a:buChar char="•"/>
            </a:pPr>
            <a:r>
              <a:rPr lang="en-US" dirty="0">
                <a:solidFill>
                  <a:schemeClr val="bg1"/>
                </a:solidFill>
                <a:latin typeface="Century Gothic" panose="020B0502020202020204" pitchFamily="34" charset="0"/>
              </a:rPr>
              <a:t>Secured partnership with two major industry influencers, expanding our audience reach. </a:t>
            </a:r>
          </a:p>
          <a:p>
            <a:pPr marL="285750" indent="-285750">
              <a:spcAft>
                <a:spcPts val="1000"/>
              </a:spcAft>
              <a:buClr>
                <a:srgbClr val="C8DDDE"/>
              </a:buClr>
              <a:buSzPct val="110000"/>
              <a:buFont typeface="Arial" panose="020B0604020202020204" pitchFamily="34" charset="0"/>
              <a:buChar char="•"/>
            </a:pPr>
            <a:r>
              <a:rPr lang="en-US" dirty="0">
                <a:solidFill>
                  <a:schemeClr val="bg1"/>
                </a:solidFill>
                <a:latin typeface="Century Gothic" panose="020B0502020202020204" pitchFamily="34" charset="0"/>
              </a:rPr>
              <a:t>Awarded “Most Innovative Digital Campaign” at annual marketing industry awards. </a:t>
            </a:r>
          </a:p>
          <a:p>
            <a:pPr marL="285750" indent="-285750">
              <a:spcAft>
                <a:spcPts val="1000"/>
              </a:spcAft>
              <a:buClr>
                <a:srgbClr val="C8DDDE"/>
              </a:buClr>
              <a:buSzPct val="110000"/>
              <a:buFont typeface="Arial" panose="020B0604020202020204" pitchFamily="34" charset="0"/>
              <a:buChar char="•"/>
            </a:pPr>
            <a:r>
              <a:rPr lang="en-US" dirty="0">
                <a:solidFill>
                  <a:schemeClr val="bg1"/>
                </a:solidFill>
                <a:latin typeface="Century Gothic" panose="020B0502020202020204" pitchFamily="34" charset="0"/>
              </a:rPr>
              <a:t>Launched pilot for new CRM system, showing promising initial results in lead engagement.  </a:t>
            </a:r>
          </a:p>
        </p:txBody>
      </p:sp>
      <p:sp>
        <p:nvSpPr>
          <p:cNvPr id="12" name="TextBox 11">
            <a:extLst>
              <a:ext uri="{FF2B5EF4-FFF2-40B4-BE49-F238E27FC236}">
                <a16:creationId xmlns:a16="http://schemas.microsoft.com/office/drawing/2014/main" id="{0B60FD20-00A4-DCFE-2432-F8C9056C57E0}"/>
              </a:ext>
            </a:extLst>
          </p:cNvPr>
          <p:cNvSpPr txBox="1"/>
          <p:nvPr/>
        </p:nvSpPr>
        <p:spPr>
          <a:xfrm>
            <a:off x="175217" y="3512451"/>
            <a:ext cx="2212383" cy="1754326"/>
          </a:xfrm>
          <a:prstGeom prst="rect">
            <a:avLst/>
          </a:prstGeom>
          <a:noFill/>
          <a:effectLst/>
        </p:spPr>
        <p:txBody>
          <a:bodyPr wrap="square" rtlCol="0">
            <a:spAutoFit/>
          </a:bodyPr>
          <a:lstStyle/>
          <a:p>
            <a:r>
              <a:rPr lang="en-US" sz="3600" i="0" u="none" strike="noStrike" dirty="0">
                <a:solidFill>
                  <a:srgbClr val="DBEBEA"/>
                </a:solidFill>
                <a:effectLst/>
                <a:latin typeface="Century Gothic" panose="020B0502020202020204" pitchFamily="34" charset="0"/>
              </a:rPr>
              <a:t>Updates and News</a:t>
            </a:r>
            <a:endParaRPr lang="en-US" sz="3600" dirty="0">
              <a:solidFill>
                <a:srgbClr val="DBEBEA"/>
              </a:solidFill>
              <a:latin typeface="Century Gothic" panose="020B0502020202020204" pitchFamily="34" charset="0"/>
            </a:endParaRPr>
          </a:p>
        </p:txBody>
      </p:sp>
      <p:sp>
        <p:nvSpPr>
          <p:cNvPr id="15" name="Rectangle 14">
            <a:extLst>
              <a:ext uri="{FF2B5EF4-FFF2-40B4-BE49-F238E27FC236}">
                <a16:creationId xmlns:a16="http://schemas.microsoft.com/office/drawing/2014/main" id="{26BCD23F-F756-9678-29C0-10B5C3E8AD06}"/>
              </a:ext>
            </a:extLst>
          </p:cNvPr>
          <p:cNvSpPr/>
          <p:nvPr/>
        </p:nvSpPr>
        <p:spPr>
          <a:xfrm>
            <a:off x="-4572" y="1020103"/>
            <a:ext cx="12192000" cy="2365294"/>
          </a:xfrm>
          <a:prstGeom prst="rect">
            <a:avLst/>
          </a:prstGeom>
          <a:gradFill>
            <a:gsLst>
              <a:gs pos="23000">
                <a:srgbClr val="ABCBC9">
                  <a:alpha val="96403"/>
                </a:srgbClr>
              </a:gs>
              <a:gs pos="87000">
                <a:srgbClr val="C8DDDE">
                  <a:alpha val="85445"/>
                </a:srgb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t"/>
          <a:lstStyle/>
          <a:p>
            <a:endParaRPr lang="en-US" sz="3600" dirty="0">
              <a:solidFill>
                <a:srgbClr val="E9ECF7"/>
              </a:solidFill>
              <a:latin typeface="Century Gothic" panose="020B0502020202020204" pitchFamily="34" charset="0"/>
            </a:endParaRPr>
          </a:p>
        </p:txBody>
      </p:sp>
      <p:sp>
        <p:nvSpPr>
          <p:cNvPr id="16" name="Round Diagonal Corner Rectangle 15">
            <a:extLst>
              <a:ext uri="{FF2B5EF4-FFF2-40B4-BE49-F238E27FC236}">
                <a16:creationId xmlns:a16="http://schemas.microsoft.com/office/drawing/2014/main" id="{56754565-4624-BEC4-0C24-E3B1E008D334}"/>
              </a:ext>
            </a:extLst>
          </p:cNvPr>
          <p:cNvSpPr/>
          <p:nvPr/>
        </p:nvSpPr>
        <p:spPr>
          <a:xfrm>
            <a:off x="2392172" y="976761"/>
            <a:ext cx="9144000" cy="2265512"/>
          </a:xfrm>
          <a:prstGeom prst="round2DiagRect">
            <a:avLst>
              <a:gd name="adj1" fmla="val 0"/>
              <a:gd name="adj2"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45720" rtlCol="0" anchor="t" anchorCtr="0"/>
          <a:lstStyle/>
          <a:p>
            <a:pPr marL="285750" indent="-285750">
              <a:spcAft>
                <a:spcPts val="1000"/>
              </a:spcAft>
              <a:buClr>
                <a:srgbClr val="648895"/>
              </a:buClr>
              <a:buSzPct val="110000"/>
              <a:buFont typeface="Arial" panose="020B0604020202020204" pitchFamily="34" charset="0"/>
              <a:buChar char="•"/>
            </a:pPr>
            <a:r>
              <a:rPr lang="en-US" dirty="0">
                <a:solidFill>
                  <a:schemeClr val="tx1"/>
                </a:solidFill>
                <a:latin typeface="Century Gothic" panose="020B0502020202020204" pitchFamily="34" charset="0"/>
              </a:rPr>
              <a:t>Developing advanced analytics dashboard to track real-time marketing performance. </a:t>
            </a:r>
          </a:p>
          <a:p>
            <a:pPr marL="285750" indent="-285750">
              <a:spcAft>
                <a:spcPts val="1000"/>
              </a:spcAft>
              <a:buClr>
                <a:srgbClr val="648895"/>
              </a:buClr>
              <a:buSzPct val="110000"/>
              <a:buFont typeface="Arial" panose="020B0604020202020204" pitchFamily="34" charset="0"/>
              <a:buChar char="•"/>
            </a:pPr>
            <a:r>
              <a:rPr lang="en-US" dirty="0">
                <a:solidFill>
                  <a:schemeClr val="tx1"/>
                </a:solidFill>
                <a:latin typeface="Century Gothic" panose="020B0502020202020204" pitchFamily="34" charset="0"/>
              </a:rPr>
              <a:t>Finalizing integration of new CRM system to enhance lead management and personalization. </a:t>
            </a:r>
          </a:p>
          <a:p>
            <a:pPr marL="285750" indent="-285750">
              <a:spcAft>
                <a:spcPts val="1000"/>
              </a:spcAft>
              <a:buClr>
                <a:srgbClr val="648895"/>
              </a:buClr>
              <a:buSzPct val="110000"/>
              <a:buFont typeface="Arial" panose="020B0604020202020204" pitchFamily="34" charset="0"/>
              <a:buChar char="•"/>
            </a:pPr>
            <a:r>
              <a:rPr lang="en-US" dirty="0">
                <a:solidFill>
                  <a:schemeClr val="tx1"/>
                </a:solidFill>
                <a:latin typeface="Century Gothic" panose="020B0502020202020204" pitchFamily="34" charset="0"/>
              </a:rPr>
              <a:t>Preparing next influencer collaboration project, focusing on expanding reach in key markets. </a:t>
            </a:r>
          </a:p>
        </p:txBody>
      </p:sp>
      <p:sp>
        <p:nvSpPr>
          <p:cNvPr id="17" name="TextBox 16">
            <a:extLst>
              <a:ext uri="{FF2B5EF4-FFF2-40B4-BE49-F238E27FC236}">
                <a16:creationId xmlns:a16="http://schemas.microsoft.com/office/drawing/2014/main" id="{DCB13B43-25BC-7AE6-EAB0-070CF74F82C8}"/>
              </a:ext>
            </a:extLst>
          </p:cNvPr>
          <p:cNvSpPr txBox="1"/>
          <p:nvPr/>
        </p:nvSpPr>
        <p:spPr>
          <a:xfrm>
            <a:off x="175217" y="1055412"/>
            <a:ext cx="2034583" cy="1200329"/>
          </a:xfrm>
          <a:prstGeom prst="rect">
            <a:avLst/>
          </a:prstGeom>
          <a:noFill/>
          <a:effectLst/>
        </p:spPr>
        <p:txBody>
          <a:bodyPr wrap="square" rtlCol="0">
            <a:spAutoFit/>
          </a:bodyPr>
          <a:lstStyle/>
          <a:p>
            <a:r>
              <a:rPr lang="en-US" sz="3600" i="0" u="none" strike="noStrike" dirty="0">
                <a:solidFill>
                  <a:srgbClr val="4F6874"/>
                </a:solidFill>
                <a:effectLst/>
                <a:latin typeface="Century Gothic" panose="020B0502020202020204" pitchFamily="34" charset="0"/>
              </a:rPr>
              <a:t>In Progress</a:t>
            </a:r>
            <a:endParaRPr lang="en-US" sz="3600" dirty="0">
              <a:solidFill>
                <a:srgbClr val="4F6874"/>
              </a:solidFill>
              <a:latin typeface="Century Gothic" panose="020B0502020202020204" pitchFamily="34" charset="0"/>
            </a:endParaRPr>
          </a:p>
        </p:txBody>
      </p:sp>
    </p:spTree>
    <p:extLst>
      <p:ext uri="{BB962C8B-B14F-4D97-AF65-F5344CB8AC3E}">
        <p14:creationId xmlns:p14="http://schemas.microsoft.com/office/powerpoint/2010/main" val="126811171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IT-Project-Roadmap-Template_PowerPoint" id="{E0B00D7D-4A39-F94B-B626-1431173AFEFD}" vid="{70A50C9C-6E0F-054C-A285-DFEABD7B55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IC-IT-Project-Roadmap-Template_PowerPoint</Template>
  <TotalTime>12194</TotalTime>
  <Words>1051</Words>
  <Application>Microsoft Macintosh PowerPoint</Application>
  <PresentationFormat>Widescreen</PresentationFormat>
  <Paragraphs>165</Paragraphs>
  <Slides>18</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Century Gothic</vt:lpstr>
      <vt:lpstr>Courier</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Ragazhinskaya</dc:creator>
  <cp:lastModifiedBy>Brittany Johnston</cp:lastModifiedBy>
  <cp:revision>197</cp:revision>
  <cp:lastPrinted>2020-08-31T22:23:58Z</cp:lastPrinted>
  <dcterms:created xsi:type="dcterms:W3CDTF">2021-07-07T23:54:57Z</dcterms:created>
  <dcterms:modified xsi:type="dcterms:W3CDTF">2024-04-22T20:27:04Z</dcterms:modified>
</cp:coreProperties>
</file>