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53" r:id="rId2"/>
    <p:sldId id="355" r:id="rId3"/>
    <p:sldId id="361" r:id="rId4"/>
    <p:sldId id="358" r:id="rId5"/>
    <p:sldId id="356" r:id="rId6"/>
    <p:sldId id="365" r:id="rId7"/>
    <p:sldId id="359" r:id="rId8"/>
    <p:sldId id="362" r:id="rId9"/>
    <p:sldId id="320" r:id="rId10"/>
    <p:sldId id="363" r:id="rId11"/>
    <p:sldId id="360"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7F85"/>
    <a:srgbClr val="3C636A"/>
    <a:srgbClr val="19444A"/>
    <a:srgbClr val="A8C1C2"/>
    <a:srgbClr val="67A9B3"/>
    <a:srgbClr val="E4EFED"/>
    <a:srgbClr val="58A0A5"/>
    <a:srgbClr val="D5DFDD"/>
    <a:srgbClr val="A13427"/>
    <a:srgbClr val="E0E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6058"/>
  </p:normalViewPr>
  <p:slideViewPr>
    <p:cSldViewPr snapToGrid="0" snapToObjects="1">
      <p:cViewPr varScale="1">
        <p:scale>
          <a:sx n="128" d="100"/>
          <a:sy n="128" d="100"/>
        </p:scale>
        <p:origin x="392"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571D6-249D-F7D6-A66E-86D21BB16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008D5-7371-1A85-F6DC-DC8D6BD3E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9FAD0-88E8-9F24-3770-AB49C9430C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31FE6C-DA9F-1693-72C1-5D072E1ADA6D}"/>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930782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29341-ED4C-1D4E-0275-D25EBA80A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F15C7-97AD-804C-B87A-6D90FDD6A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BBC94-9389-EC85-4D15-EBA929CAAF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EABB62-90FE-D8B0-B53E-5C79B55FE288}"/>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093121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35A78-3159-9AB9-14C5-9B12C2DA7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24433-BA0E-7899-3554-C22E639AB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2C519-2DF7-8038-6F83-700E6E9ED3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EC30F2-ACB0-41E5-1DF2-6348633D9F64}"/>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52090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19C4C-CEF8-5B81-CAFE-C9FA87C28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F705A-331E-9020-19B9-77EEA9B38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8718C-0484-CFFE-B275-08E1AFC4FA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D3FF21-B925-04FB-5BFD-57421D57D9F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16147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17795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FE366-C131-65B5-8076-86833233C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7641F-70BE-8CF4-8EFD-E8D617A9F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D077D-C486-BFA3-39C3-BEE8DB26B1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3C937F-E7E3-F1B7-1967-8B4985EEC9FF}"/>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22205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2194E-B612-6CFA-322E-A9F43D5F6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575B9-F779-0EFB-BD67-2F0C2C7E5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EC076C-CC8C-6E2E-D8E9-6DD7F6CBA4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28DF8F-36F8-6D27-4D3C-C8B51BECEE93}"/>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534381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51FEE-6DEC-99BC-841B-B01C7F6C1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C35D0-219F-6DCC-5AAB-AD4F9292BB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CEC29E-B9D3-C43E-2D87-1AB89C383C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00F9E1-91DC-28DF-7AB2-271AC90885F4}"/>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310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61866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1/31/24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1783&amp;utm_source=template-powerpoint&amp;utm_medium=content&amp;utm_campaign=Project+Proposal+Template+for+PowerPoint-powerpoint-11783&amp;lpa=Project+Proposal+Template+for+PowerPoint+powerpoint+11783"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alls connected with crossed wires">
            <a:extLst>
              <a:ext uri="{FF2B5EF4-FFF2-40B4-BE49-F238E27FC236}">
                <a16:creationId xmlns:a16="http://schemas.microsoft.com/office/drawing/2014/main" id="{0FCE5DF8-DDF2-C86E-A755-98330E7B4BCA}"/>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903702" y="-908615"/>
            <a:ext cx="6869579" cy="8686800"/>
          </a:xfrm>
          <a:prstGeom prst="rect">
            <a:avLst/>
          </a:prstGeom>
        </p:spPr>
      </p:pic>
      <p:pic>
        <p:nvPicPr>
          <p:cNvPr id="5" name="Picture 4" descr="Balls connected with crossed wires">
            <a:extLst>
              <a:ext uri="{FF2B5EF4-FFF2-40B4-BE49-F238E27FC236}">
                <a16:creationId xmlns:a16="http://schemas.microsoft.com/office/drawing/2014/main" id="{BC429CAC-0C81-E57E-554B-8BDC267626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a:stretch/>
        </p:blipFill>
        <p:spPr>
          <a:xfrm rot="16200000">
            <a:off x="6979162" y="1650924"/>
            <a:ext cx="6858002" cy="3556150"/>
          </a:xfrm>
          <a:prstGeom prst="rect">
            <a:avLst/>
          </a:prstGeom>
        </p:spPr>
      </p:pic>
      <p:grpSp>
        <p:nvGrpSpPr>
          <p:cNvPr id="28" name="Group 27">
            <a:extLst>
              <a:ext uri="{FF2B5EF4-FFF2-40B4-BE49-F238E27FC236}">
                <a16:creationId xmlns:a16="http://schemas.microsoft.com/office/drawing/2014/main" id="{64EA44F2-770C-0675-939B-FF36B516F4FD}"/>
              </a:ext>
            </a:extLst>
          </p:cNvPr>
          <p:cNvGrpSpPr/>
          <p:nvPr/>
        </p:nvGrpSpPr>
        <p:grpSpPr>
          <a:xfrm>
            <a:off x="10319546" y="61137"/>
            <a:ext cx="1813078" cy="1709844"/>
            <a:chOff x="4301836" y="1542184"/>
            <a:chExt cx="4242954" cy="4001365"/>
          </a:xfrm>
          <a:solidFill>
            <a:schemeClr val="bg1"/>
          </a:solidFill>
        </p:grpSpPr>
        <p:sp>
          <p:nvSpPr>
            <p:cNvPr id="29" name="Freeform 28">
              <a:extLst>
                <a:ext uri="{FF2B5EF4-FFF2-40B4-BE49-F238E27FC236}">
                  <a16:creationId xmlns:a16="http://schemas.microsoft.com/office/drawing/2014/main" id="{2E1AC770-689B-1D3C-551E-55C2AC7CAB6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A516881-0D7E-F46A-016F-1B1373640A9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C109F91-F648-1BE1-B331-19432B8F6441}"/>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147B00E-641F-BD8D-1A1A-FFE0F83A6174}"/>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5D40B2C-97F0-4FF2-BEC8-82F94C6B55D3}"/>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C906656-5D34-6EC2-A82A-CF62646839D6}"/>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45504B9-E0F1-3343-4E51-214F6164848B}"/>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ABF4127-1384-E5A5-636B-900FAB0FA83C}"/>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C8EE4D2-AE98-B14B-2D4A-ACB4D2696C3E}"/>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1C714D9-0923-C3B8-386C-7DF4E92F118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8CF09A-B772-C0DD-2CB9-2F4AA5C36DB7}"/>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10E6589-CC9F-3A84-245A-B5BEC8305DF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18D7E9D-852A-C71C-EDD4-8D54F1833E94}"/>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57803F1-845B-43F2-7C1D-4B3428B3E14F}"/>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2D5E73C-B426-564A-5B32-80BEBB764D59}"/>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A9ACFBE-5524-DB45-6317-0BCC0D32A0B7}"/>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A6BED11-F4C7-1A8F-3B35-F9903CC7097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BBDE99FD-6D60-0D8F-3F43-9A1591046ECB}"/>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B29854CB-EF23-FFD1-64CB-EFF89372F18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242F7C9-BBFE-24FA-9C2E-F5F4CB97F453}"/>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A92F4C4F-E019-12BE-DDB3-D6236E7B213F}"/>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03386AC-141D-1A40-4F38-7CBA18F7ADD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5C77EEE2-5CF3-1A66-D7CC-0B53EC702401}"/>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9A8A30C-1DA7-2708-F3C5-6D1E5E68D16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654A45EE-EABD-7C93-5AE9-4CAC3A88098B}"/>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10780FD-1F7B-13D3-1808-866D9CA085C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9FA3619F-827D-09CE-F20A-2FD148906E3D}"/>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8A1BEDED-0E25-1F1B-637D-6FDA861C8C1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AC8D60F-97A2-5359-6693-D992315A873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8BF72F9-B4B0-59A4-71AD-D8887B3DB29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BB052164-843D-876B-390E-091C3CBCE279}"/>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E5269E2-6E9D-E4B0-0476-3C6BF62E61C3}"/>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CC6ABCEC-E562-CCB0-21E6-2478502B97DE}"/>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E9373B7-75DC-8C0E-F547-26F25CA4C2B8}"/>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3BF0CF8-822A-AB77-0F67-B7A4BA860325}"/>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85074F75-519D-3605-D6B9-B3D8C4A74D4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1A95098C-D70E-EBEA-5B9F-0E64D7EE3D5E}"/>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11D677F9-5523-D217-57EA-1CE23C56586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CFD6E09A-96D1-A352-6B25-93CF679CEB85}"/>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C5A21B50-C2CE-230C-E437-37EE10E99E88}"/>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85E35B10-F70A-F47D-47C8-0D1AB95A6DD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0D39239C-DB31-1650-BE56-F76DC307C4C4}"/>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4CC44EB9-4461-49D0-00BC-22FEF6A0C392}"/>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1B2DBE7-4592-6DE4-AF17-4F56A710BCE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7FB323AC-EE20-B172-B838-5EBA438D09A1}"/>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60047EFB-C4DB-417E-2DED-3AA5C55F2EA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62CD258C-1557-FCCC-2886-3B48D557863F}"/>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45DB0F57-8F33-57C9-0F9C-F2E88C4CD3F8}"/>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88B9E12E-9E1E-FFFE-4732-4969A9301F8A}"/>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2B62EE5C-0B9E-7ECE-4150-F08D593E5C10}"/>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BADC7944-E326-F55C-84AA-B80B367073B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611093D-A110-4AB9-1A99-9F7492FE8311}"/>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217ED29F-C206-B4DB-2BEB-E4011A61DE66}"/>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6365F9A-A227-C0E6-FD59-01A0B897A4F9}"/>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7A031AD3-1998-1761-8604-BFE30494F022}"/>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49A9A3EA-80B3-DF46-8C9F-EC19E1063A2B}"/>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CF2EAF4E-0EAB-1525-1888-A6A1AE9D5112}"/>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27A26CC7-24E5-4102-6326-D4ABDA07DAE8}"/>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A20A4B74-7F55-FD65-3BCD-E525EF1F9949}"/>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77237AB-0D6E-7FBA-BAD9-850D42C874C7}"/>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06B5D491-721B-A293-587F-8B13DD6847B7}"/>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02EB0702-6606-41C4-8BAA-ED3B5EC4005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2CDBE9EC-8F56-E128-D261-D4B5C4C4A633}"/>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5C39714E-DA0F-55D7-022A-D5148870F4B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25D58C68-5C85-FEC6-1D8B-E444EA0780DB}"/>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690B4EEF-0CE6-6A8C-4DAF-AB427B9E588E}"/>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C606E3FF-4623-3211-EE63-2698516181B0}"/>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E1913E13-E625-A899-CE8C-AF6A4B0177CC}"/>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9BB41E6C-1811-CE05-C2E1-16BBE87D21EB}"/>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4519D1B1-A45C-9823-A3AF-822A51B7B24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47981263-26F8-E59F-E5A9-46D651BF6E8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6B5DAE30-915D-7865-5E76-5F8B33C26C5A}"/>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AFC4E689-9E01-9AC0-6A93-D25F0490C1E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88CA54AC-8A1D-0E0C-5AF6-EA70EB553D74}"/>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66D24FBE-2B58-9600-3DFF-8E6551149DD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9AFF35A4-C17B-4DFF-0412-79641B742AB3}"/>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BF39E785-3B62-F439-0D92-80FF86870C98}"/>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B9FC5841-582D-FC26-8B87-CDA39BD8EC1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96299907-E61C-F70D-2C92-219261A5AA5D}"/>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5E445057-6B18-D0B9-402C-9A61B4949ECD}"/>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0771209-6158-4C1F-42EE-A36685A5F45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7A11EA00-AFA9-F231-52D1-A1198FC60C6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09468ECA-F258-AA3D-7EC3-EB7809BD8D3E}"/>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C77D3FB1-952A-845F-AE9E-4EF14AF5A9A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90A7722C-88C4-3920-3126-F9D217221E45}"/>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57A6FCFD-2E18-5DD5-FC2F-78F5B6C5E265}"/>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865F58F3-B604-F9FE-5A47-7B8D652D7E65}"/>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C6D58EC7-0BB5-AE4E-EE1D-52F86BE8640A}"/>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58C4FF48-82FA-DD2C-E0CC-7178FE31CE58}"/>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AC8D73FC-6D4F-6843-9B89-121C904BCE5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0D5E5972-8F62-6FE5-5796-2718E121F007}"/>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5CCD76A9-8EA8-7CB7-9506-12F0DFA2A56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EAFB434D-21D7-DDEC-CCA9-2FFBB40306AF}"/>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00A9CF18-DD81-FD50-6857-0C4185129852}"/>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4092E06E-60DD-E141-E13E-81D703C2F117}"/>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43168AFF-4AD6-8DE2-73D5-2272E8363E4B}"/>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75867EE8-88E0-D1B0-F42D-0A425557FDE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88374117-7EE1-0B0E-71A2-9485106AE9F9}"/>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49286D18-E2CE-1992-11BC-317EB95EA85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AFAF9B13-5BF4-14B1-DF3B-0081E78E6E5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22BBCE15-4A0A-EE07-C964-4BD34273AB1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2008BB16-8A76-E329-6430-A64B1921454F}"/>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72E64E7B-6507-587D-B475-125F88D3F0A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89E224D-A1FC-2EEF-73D9-3D2A7D2A6C5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36D89A5F-EE52-9CCE-1FA3-1337FE6F46D7}"/>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15B17677-1FD1-CB6E-2612-35CB3AA955E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3A6926CD-5B41-5110-2588-283125238FD4}"/>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30F7F094-5899-C5E1-F0A5-ED7EFB28FC73}"/>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6EB66DAA-0975-8805-F521-FA82D3F117D9}"/>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301E73F3-8282-14FD-C427-F52C0FEAB89C}"/>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E2F8B525-7F75-F6D1-1A4E-40E2F489DE43}"/>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747F0764-D3A0-816D-52EC-1CF09CC08671}"/>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E2079ADA-ABA1-B3C1-1D16-2B28F8362F30}"/>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01DD9903-75EC-F756-8845-373FD57A9AD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C8833530-C67B-E6AB-37D1-F18A34195A05}"/>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FC0DD35D-720B-5AD8-7F95-800A82896D7B}"/>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FECFA063-8F49-0772-B8F3-E9EF7DC2480C}"/>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259B75E7-1143-6C0B-6D66-1980A7DF910D}"/>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22A74267-4FFA-9FEF-46D8-411E1EC8BCE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7268B6A-1DA3-5475-B57A-F239EEF572F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7" name="Right Triangle 6">
            <a:extLst>
              <a:ext uri="{FF2B5EF4-FFF2-40B4-BE49-F238E27FC236}">
                <a16:creationId xmlns:a16="http://schemas.microsoft.com/office/drawing/2014/main" id="{42FE694E-4771-4DC1-F985-84FDEBCC1125}"/>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893F1B0-D8E0-1318-EACD-C96140D00B6F}"/>
              </a:ext>
            </a:extLst>
          </p:cNvPr>
          <p:cNvSpPr txBox="1"/>
          <p:nvPr/>
        </p:nvSpPr>
        <p:spPr>
          <a:xfrm>
            <a:off x="249647" y="236233"/>
            <a:ext cx="7200147" cy="1200329"/>
          </a:xfrm>
          <a:prstGeom prst="rect">
            <a:avLst/>
          </a:prstGeom>
          <a:noFill/>
          <a:effectLst/>
        </p:spPr>
        <p:txBody>
          <a:bodyPr wrap="square" rtlCol="0">
            <a:spAutoFit/>
          </a:bodyPr>
          <a:lstStyle/>
          <a:p>
            <a:r>
              <a:rPr lang="en-US" sz="3600" b="1" dirty="0">
                <a:solidFill>
                  <a:schemeClr val="tx1">
                    <a:lumMod val="65000"/>
                    <a:lumOff val="35000"/>
                  </a:schemeClr>
                </a:solidFill>
                <a:latin typeface="Century Gothic" panose="020B0502020202020204" pitchFamily="34" charset="0"/>
              </a:rPr>
              <a:t>PROJECT PROPOSAL TEMPLATE for PowerPoint</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54615" y="272203"/>
            <a:ext cx="4020774" cy="557985"/>
          </a:xfrm>
          <a:prstGeom prst="rect">
            <a:avLst/>
          </a:prstGeom>
        </p:spPr>
      </p:pic>
      <p:sp>
        <p:nvSpPr>
          <p:cNvPr id="2" name="TextBox 1">
            <a:extLst>
              <a:ext uri="{FF2B5EF4-FFF2-40B4-BE49-F238E27FC236}">
                <a16:creationId xmlns:a16="http://schemas.microsoft.com/office/drawing/2014/main" id="{0EC19E43-C34C-B0CF-6624-17A80B819734}"/>
              </a:ext>
            </a:extLst>
          </p:cNvPr>
          <p:cNvSpPr txBox="1"/>
          <p:nvPr/>
        </p:nvSpPr>
        <p:spPr>
          <a:xfrm>
            <a:off x="249646" y="1394429"/>
            <a:ext cx="8813082" cy="4359142"/>
          </a:xfrm>
          <a:prstGeom prst="rect">
            <a:avLst/>
          </a:prstGeom>
          <a:noFill/>
        </p:spPr>
        <p:txBody>
          <a:bodyPr wrap="square" rtlCol="0">
            <a:spAutoFit/>
          </a:bodyPr>
          <a:lstStyle/>
          <a:p>
            <a:pPr>
              <a:lnSpc>
                <a:spcPct val="150000"/>
              </a:lnSpc>
            </a:pPr>
            <a:r>
              <a:rPr lang="en-US" sz="1700" b="0" i="0" u="none" strike="noStrike" dirty="0">
                <a:solidFill>
                  <a:srgbClr val="000000"/>
                </a:solidFill>
                <a:effectLst/>
                <a:latin typeface="Century Gothic" panose="020B0502020202020204" pitchFamily="34" charset="0"/>
              </a:rPr>
              <a:t>Use this template's table of contents to outline your project proposal presentation. The template includes slides where you can elaborate on the problem, its context, and your proposed solution. A dedicated slide for listing project goals and benefits allows for a detailed spoken explanation during your presentation. A slide for listing deliverables lets you detail project outcomes and their success metrics. This template also features typical budget and timeline slides, where you can provide vital information for sponsors, project teams, and other stakeholders, but also includes editable tables for conveying complex budget and schedule information simply. A requirements slide allows you to outline required resources such as personnel, software, and equipment. Use this template to explain your project, persuade sponsors, and address their questions.</a:t>
            </a:r>
            <a:endParaRPr lang="en-US" sz="1700" dirty="0">
              <a:latin typeface="Century Gothic" panose="020B0502020202020204" pitchFamily="34" charset="0"/>
            </a:endParaRPr>
          </a:p>
        </p:txBody>
      </p:sp>
      <p:grpSp>
        <p:nvGrpSpPr>
          <p:cNvPr id="8" name="Group 7">
            <a:extLst>
              <a:ext uri="{FF2B5EF4-FFF2-40B4-BE49-F238E27FC236}">
                <a16:creationId xmlns:a16="http://schemas.microsoft.com/office/drawing/2014/main" id="{CBB6EA14-744C-B0B5-666C-83263A0B6422}"/>
              </a:ext>
            </a:extLst>
          </p:cNvPr>
          <p:cNvGrpSpPr/>
          <p:nvPr/>
        </p:nvGrpSpPr>
        <p:grpSpPr>
          <a:xfrm>
            <a:off x="6732104" y="5802926"/>
            <a:ext cx="5459896" cy="1055074"/>
            <a:chOff x="0" y="272"/>
            <a:chExt cx="5039193" cy="973777"/>
          </a:xfrm>
        </p:grpSpPr>
        <p:sp>
          <p:nvSpPr>
            <p:cNvPr id="9" name="Rectangle 8">
              <a:extLst>
                <a:ext uri="{FF2B5EF4-FFF2-40B4-BE49-F238E27FC236}">
                  <a16:creationId xmlns:a16="http://schemas.microsoft.com/office/drawing/2014/main" id="{32A91476-3D01-9969-384B-CE6AE3A91495}"/>
                </a:ext>
              </a:extLst>
            </p:cNvPr>
            <p:cNvSpPr/>
            <p:nvPr/>
          </p:nvSpPr>
          <p:spPr>
            <a:xfrm>
              <a:off x="0" y="272"/>
              <a:ext cx="5039193" cy="973777"/>
            </a:xfrm>
            <a:prstGeom prst="rect">
              <a:avLst/>
            </a:prstGeom>
            <a:solidFill>
              <a:srgbClr val="3C63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10" name="Group 9">
              <a:extLst>
                <a:ext uri="{FF2B5EF4-FFF2-40B4-BE49-F238E27FC236}">
                  <a16:creationId xmlns:a16="http://schemas.microsoft.com/office/drawing/2014/main" id="{03BC93AC-728B-78E8-E38F-47716F02F021}"/>
                </a:ext>
              </a:extLst>
            </p:cNvPr>
            <p:cNvGrpSpPr/>
            <p:nvPr/>
          </p:nvGrpSpPr>
          <p:grpSpPr>
            <a:xfrm>
              <a:off x="296988" y="220550"/>
              <a:ext cx="4635471" cy="557985"/>
              <a:chOff x="8927295" y="6375844"/>
              <a:chExt cx="3157970" cy="380134"/>
            </a:xfrm>
          </p:grpSpPr>
          <p:grpSp>
            <p:nvGrpSpPr>
              <p:cNvPr id="11" name="Group 10">
                <a:extLst>
                  <a:ext uri="{FF2B5EF4-FFF2-40B4-BE49-F238E27FC236}">
                    <a16:creationId xmlns:a16="http://schemas.microsoft.com/office/drawing/2014/main" id="{7A6563A2-1DFB-DE70-DD58-DA50D9B9ECFE}"/>
                  </a:ext>
                </a:extLst>
              </p:cNvPr>
              <p:cNvGrpSpPr/>
              <p:nvPr/>
            </p:nvGrpSpPr>
            <p:grpSpPr>
              <a:xfrm>
                <a:off x="8927295" y="6376710"/>
                <a:ext cx="1351683" cy="379268"/>
                <a:chOff x="5243641" y="3189385"/>
                <a:chExt cx="1351683" cy="379268"/>
              </a:xfrm>
              <a:solidFill>
                <a:schemeClr val="bg1">
                  <a:lumMod val="95000"/>
                </a:schemeClr>
              </a:solidFill>
            </p:grpSpPr>
            <p:sp>
              <p:nvSpPr>
                <p:cNvPr id="21" name="Freeform 20">
                  <a:extLst>
                    <a:ext uri="{FF2B5EF4-FFF2-40B4-BE49-F238E27FC236}">
                      <a16:creationId xmlns:a16="http://schemas.microsoft.com/office/drawing/2014/main" id="{028AAD6C-3E3C-9D44-64EE-081FCDFDAC54}"/>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602E8B1-43F5-9B34-450B-F569AB67EFEE}"/>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76B4F23-AFA9-A390-7B0F-F77994AD5809}"/>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76CA733-9D96-0B77-BABA-EAB305490DE7}"/>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F563604-34BD-A64B-1516-49F68828B345}"/>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D5201AC-000D-B622-3D4B-402C244456B0}"/>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CE12EA-DF16-8B82-A321-9FE7218CC59B}"/>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D5FFA591-48E0-5D58-15F3-AA74F9D6E177}"/>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13" name="Freeform 12">
                  <a:extLst>
                    <a:ext uri="{FF2B5EF4-FFF2-40B4-BE49-F238E27FC236}">
                      <a16:creationId xmlns:a16="http://schemas.microsoft.com/office/drawing/2014/main" id="{981A884E-9862-E16A-C337-2947630C6094}"/>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AC377DE-83C3-AD84-CD87-D910CBC269DB}"/>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55073A6-393C-C67A-0C57-EEC9D144779D}"/>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487B2CD-723D-50B7-C813-2464B44D83CC}"/>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930DB39-E211-132A-2912-543D367BA154}"/>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18DC65E-9461-A9F7-1DE7-8D17EEE23165}"/>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7D9E48-5473-2810-3BA0-6EA82AD338C0}"/>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1114B9B-0E9A-FF9D-2DB8-464B981A3155}"/>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37973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C636A"/>
        </a:solidFill>
        <a:effectLst/>
      </p:bgPr>
    </p:bg>
    <p:spTree>
      <p:nvGrpSpPr>
        <p:cNvPr id="1" name="">
          <a:extLst>
            <a:ext uri="{FF2B5EF4-FFF2-40B4-BE49-F238E27FC236}">
              <a16:creationId xmlns:a16="http://schemas.microsoft.com/office/drawing/2014/main" id="{BA502F0E-BEC4-D821-A4BE-F44879DCFA6F}"/>
            </a:ext>
          </a:extLst>
        </p:cNvPr>
        <p:cNvGrpSpPr/>
        <p:nvPr/>
      </p:nvGrpSpPr>
      <p:grpSpPr>
        <a:xfrm>
          <a:off x="0" y="0"/>
          <a:ext cx="0" cy="0"/>
          <a:chOff x="0" y="0"/>
          <a:chExt cx="0" cy="0"/>
        </a:xfrm>
      </p:grpSpPr>
      <p:grpSp>
        <p:nvGrpSpPr>
          <p:cNvPr id="236" name="Group 235">
            <a:extLst>
              <a:ext uri="{FF2B5EF4-FFF2-40B4-BE49-F238E27FC236}">
                <a16:creationId xmlns:a16="http://schemas.microsoft.com/office/drawing/2014/main" id="{8D96309E-E783-FC83-56FF-E837FA589BE2}"/>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979061DB-295D-62EA-77C8-4905BFBBEA2E}"/>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A59E184B-68B1-9500-1EE8-14E8157A2776}"/>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0C0E066F-E234-27EA-D476-1F86A5BA66F9}"/>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1E7E08F4-DF33-56B3-91FF-33F47F04F0FB}"/>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CFBBB5B9-A047-0E39-90E6-39F385A17A18}"/>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E18452E3-E047-2526-91FC-3828D54508F9}"/>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258746A8-A505-518A-8D17-8EBEC3C7122B}"/>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01A9D5D-5F87-D300-CE25-B7211785752B}"/>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2EF5F9F4-26E9-5FBE-B1DE-B4B72075A7AC}"/>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5EC2F1BE-0F5E-6363-9E7D-A1A4A9390953}"/>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444E3508-D480-5487-6335-51DCC7708DE3}"/>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4CD45D6E-F621-55C8-9467-A9B1FC3D4D6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12941F64-109D-361B-BF87-4A04452710D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5277A6E0-CEA8-86E3-B607-4AEC69F3BC41}"/>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A2FFA84C-93E6-CCF8-5CFA-6E3DD24435AD}"/>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57311427-B592-D72B-F280-9B37E0DA65D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2BDEBB8B-8CC3-9BD5-3FAD-FF0073647CDA}"/>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50A2A2D3-33F5-7EFA-ECC1-289114F93415}"/>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98084AB4-4EB2-FBEC-AF45-3FFEA02B330E}"/>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8D1C5336-1362-A562-CDC9-B3D92A909475}"/>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211F003-70B4-64B3-9FF5-FD3C7F43ECBE}"/>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1D622B19-9E3E-DE9A-D805-F33A2D5FB7C9}"/>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0B511E88-6254-8D4F-39F0-20F319A7D43E}"/>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1BA7A39E-6337-9846-47DA-56D0B7BEB67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24649F24-E7E2-9C11-D71F-5E562D598D52}"/>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2FCD153-F440-D9B8-5CB7-BD6B117DF1AB}"/>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C376A0DF-502A-BEDA-3563-03772F6E1E7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D2726896-DDE0-CE0F-31C7-23C8549E40FB}"/>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45A0B401-3799-7065-1787-1729103C7AC1}"/>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3CE382B-9773-34F8-5AE3-D6628C62D1D5}"/>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60D723A0-42CF-B30D-E09E-2EF812480281}"/>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8CFF6959-FA29-EE69-9674-C38394C2345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6EA7F314-D211-839B-D4DC-02AC196371FE}"/>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C0E2C777-C53B-BA18-C7DA-9A6EB278136F}"/>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B48AD257-DFBF-6B71-5DB0-7F5D39DFF848}"/>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3D600018-E8A5-3593-9938-C0A80D7F1C62}"/>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D1B89910-DAEB-8F8E-8412-4A596A6CDB67}"/>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9BAF0CFB-989D-F0E4-C1D8-5A3F764A4508}"/>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A8AA7C72-63C1-3170-95B2-32B473E53DF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FE120D5C-A368-50B1-2371-F7A4A5D63A01}"/>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3B27A85D-2F87-A519-EB3A-C6D0A1176348}"/>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FDF92A33-5235-DBA9-DC6B-1C49F6F76A2B}"/>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AC0BED98-2052-7FAE-40B7-8F3DB6B2EC0C}"/>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12BC27A4-3EEE-3F55-9FF7-79E51EAE8476}"/>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2194D8F2-6FFA-799F-1218-1E463ACCD4BA}"/>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998B9C06-3CD3-59C6-E160-07B191E0BC27}"/>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99774390-B504-5A8D-56AE-00F1A5C62E36}"/>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0FC8301D-9E2E-C698-AACE-5829D56B8E1B}"/>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F27E3EDC-494C-133D-2D22-5B8C71CEE95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EC4BB2CC-2650-7296-2668-4E2DBF419164}"/>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A30E3C0E-8B30-2D89-03B0-67FDE5B5FF96}"/>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79319AF9-6050-30EC-1780-CD39F8B02FAD}"/>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3509339E-A1F9-491D-A091-C84AEC86411E}"/>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A143DEA-F967-8907-C640-DAF3D224B7C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5632B6C9-D54D-87A0-81BD-AC617418D851}"/>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14594548-134F-82B3-63E4-CF427DD07FCB}"/>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BC53C6A3-3F46-A9ED-98BB-EF53BD591D5B}"/>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AD17D424-DFF5-14B1-2DB0-1B1D1AD5EFBE}"/>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78830B99-C67B-33AD-1CBF-E9FEFCEB8ED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42759028-52E6-1987-54C3-31DDBB5AA3A3}"/>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08A2BC87-11A9-4CDF-19AA-EE11955581E6}"/>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968AD6C0-3F3F-5146-AB00-55E89E9E2FD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8CF199E7-52CF-1713-6BBC-6845A5857F3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085A60DB-6F5B-57D8-782E-7BB59BD77EB5}"/>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55F30790-58C0-8412-EBF1-9D9F712635E8}"/>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7CF412E5-61EC-BDD2-2921-70F04AC1983E}"/>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AA8159E9-E75B-3211-0DD1-225074D7CACF}"/>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46F28B84-28BF-5AF2-E24E-0FBA3EF8C409}"/>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5BA84AF3-336A-5EDB-5B2D-1AF5C0BB66CE}"/>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A21EB3A8-DF2F-1F7F-4835-FE2B2BD61281}"/>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A6C664E4-EB15-0575-186D-51297E97BEA0}"/>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A74420E6-F152-59FD-62D7-72CBD72F7ED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C6A6064C-7C0D-3FC2-4405-95C410DCDD81}"/>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FF1DDD46-BFAE-B637-DEAF-E35AF1AF265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F7ADF62F-FFDE-8331-677C-0116F1F3ADA0}"/>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77524120-3F9B-0866-A605-EAE8B7B73354}"/>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C6422A0C-FCC8-9377-1FFF-EB23417A90F6}"/>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94AE20CA-4E9F-9CC1-C0BD-DF2132686152}"/>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297D8831-79D0-CFB7-86D3-96A33D1CD3EB}"/>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34EC1CC7-5C04-EDAF-41B0-ACCCD69CD460}"/>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E0F04D22-ED89-81CB-CD73-E48306F966A5}"/>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03040D63-129D-41C9-8B9D-1E95FCCC6FE3}"/>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8B5F94DC-CDAD-D7BE-3143-D6E2BF616AC0}"/>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56367D31-7DBA-380D-701F-95C01B9FBE02}"/>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729C1E0A-C41E-CDD3-B112-A258910E9AA1}"/>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8D48925B-40E4-0664-2039-EA35BC336312}"/>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59AAF4DD-1900-6B25-5B66-AC344B3506D4}"/>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5B7C9D98-04E8-2D67-38B8-B8E5F42C1CEB}"/>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7CB52235-08D5-AA58-1D48-5374FEC909A8}"/>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650099C9-0D17-03FE-A5CA-12B315393D97}"/>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5098F1F5-7C28-FCA5-3E65-F41C3DCCB5D8}"/>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9B97C894-8E87-5E52-33B3-286347C8A0D5}"/>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5135267A-B923-86B1-4BB2-7F3B2B6455B4}"/>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7F027278-0B4B-AFB0-A260-36FD20A210E0}"/>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70F90885-037B-49CE-3B80-A046EBA9F56C}"/>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CC4E382F-16E0-CBE9-1523-F4B24FF8A067}"/>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301473CC-DC62-C682-FCC5-E0D58485C92A}"/>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A9B0196C-D3B3-AD65-BEFA-0B43AF601E70}"/>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F282484F-1773-832D-2460-CFA2FB53C738}"/>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726F8F90-81A7-3864-D889-C4838F95F253}"/>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F7EDDEC3-D213-447D-02C5-3221D1E72733}"/>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E81595B3-B732-B04D-8C59-60FB5ABE5818}"/>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8E1AC569-B1ED-EFD5-34E7-3995B6F60598}"/>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A19C76B7-9E06-4C46-45C3-41B02D9EFDC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7BBDC9E4-DEFD-A0B9-812C-0A8C6569B78E}"/>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B2054A07-07F4-B6F2-AAA6-23D82ECE1A22}"/>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DC82ED44-B9D9-728A-3BEB-E11D7C94CEC3}"/>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17B99A48-48F0-8D1D-57E7-00D529F65602}"/>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4EA8B371-0888-7FC8-2768-9508E7A0A62E}"/>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04E17318-DF89-F334-F0B2-4A79E472DCEC}"/>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696CC68-4A8B-B0E6-096C-ACDAB9A10E9E}"/>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71954DF3-9A52-5994-3D59-7E7183D7744E}"/>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0DD0372A-2D00-7EAD-78CB-4A41C07C6DD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D6556068-3755-09B6-3E0C-15390FC8F89C}"/>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3E963FD0-8CA8-1FD4-737F-36F40D6E0935}"/>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0A652C48-B137-E9E0-62A6-ABD60F3B68E9}"/>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528E3575-2D6C-049E-E5F6-3E8FF286B697}"/>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5DB3A7C7-4BA9-19B3-C2D3-843862AACEC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C86DFC37-351A-EBA6-EED4-C0D0C48048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6449B08A-BBA9-8E28-27DE-A11C45140F96}"/>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4DC14C2C-653B-CDA2-AD4E-4362B493AC6A}"/>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budget</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CCC5CE36-BF21-06C7-54BB-D1A5BE895977}"/>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F2428ABD-713B-DC49-E9C9-E612DC02E92E}"/>
                </a:ext>
              </a:extLst>
            </p:cNvPr>
            <p:cNvSpPr/>
            <p:nvPr/>
          </p:nvSpPr>
          <p:spPr>
            <a:xfrm>
              <a:off x="8617842" y="6233640"/>
              <a:ext cx="3574157" cy="624362"/>
            </a:xfrm>
            <a:prstGeom prst="rect">
              <a:avLst/>
            </a:prstGeom>
            <a:solidFill>
              <a:srgbClr val="1944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C311D43D-D394-3F55-FA6D-8D752791729A}"/>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3EEDA3F5-E0DE-1626-BFCE-B9CA9B8EAB83}"/>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26086AC9-04BB-9C6B-4EE2-09EF2FF2BA71}"/>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A36BAE3B-D15E-8062-811E-F898AC8D6A89}"/>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D7FB7FD3-645D-3E5F-5923-6EBEA51FB3E2}"/>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091821C5-3066-0B04-5BE6-3D6FBE37502C}"/>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DFF018C1-28AF-F120-1B7A-953A2E389AB8}"/>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AD587D68-CB99-49AA-6000-20B670E53140}"/>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A2AFE570-AAD8-06D3-6212-9CDC0EB9069C}"/>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379467F4-EF60-C0E2-BF55-F4BFA2EE217D}"/>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FFB8A3E3-A69B-7DAD-D9F7-A69EC7028F0F}"/>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55D5FBCD-92E4-E42A-3BDF-B493F8768055}"/>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AC7F9B58-201C-99DD-45A4-9CA3B5AA4AF2}"/>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94922A20-9FF1-3F0A-2B06-07D6EC9F0B7D}"/>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28B73867-AD5A-4EE7-06FA-1627A0F271B9}"/>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D679AF74-8F02-57D5-2084-6DA87DE80D05}"/>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1D8609BE-980D-7772-B0BC-B700948256D7}"/>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997BE4D9-EF66-6401-F2BF-080E5A0B7EED}"/>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graphicFrame>
        <p:nvGraphicFramePr>
          <p:cNvPr id="3" name="Table 2">
            <a:extLst>
              <a:ext uri="{FF2B5EF4-FFF2-40B4-BE49-F238E27FC236}">
                <a16:creationId xmlns:a16="http://schemas.microsoft.com/office/drawing/2014/main" id="{C6A8111D-F741-7CE8-CA5A-578F89283435}"/>
              </a:ext>
            </a:extLst>
          </p:cNvPr>
          <p:cNvGraphicFramePr>
            <a:graphicFrameLocks noGrp="1"/>
          </p:cNvGraphicFramePr>
          <p:nvPr>
            <p:extLst>
              <p:ext uri="{D42A27DB-BD31-4B8C-83A1-F6EECF244321}">
                <p14:modId xmlns:p14="http://schemas.microsoft.com/office/powerpoint/2010/main" val="3234989740"/>
              </p:ext>
            </p:extLst>
          </p:nvPr>
        </p:nvGraphicFramePr>
        <p:xfrm>
          <a:off x="334898" y="1894724"/>
          <a:ext cx="9573155" cy="4014010"/>
        </p:xfrm>
        <a:graphic>
          <a:graphicData uri="http://schemas.openxmlformats.org/drawingml/2006/table">
            <a:tbl>
              <a:tblPr firstRow="1" bandRow="1">
                <a:tableStyleId>{5C22544A-7EE6-4342-B048-85BDC9FD1C3A}</a:tableStyleId>
              </a:tblPr>
              <a:tblGrid>
                <a:gridCol w="5778943">
                  <a:extLst>
                    <a:ext uri="{9D8B030D-6E8A-4147-A177-3AD203B41FA5}">
                      <a16:colId xmlns:a16="http://schemas.microsoft.com/office/drawing/2014/main" val="3581979655"/>
                    </a:ext>
                  </a:extLst>
                </a:gridCol>
                <a:gridCol w="1897106">
                  <a:extLst>
                    <a:ext uri="{9D8B030D-6E8A-4147-A177-3AD203B41FA5}">
                      <a16:colId xmlns:a16="http://schemas.microsoft.com/office/drawing/2014/main" val="395928911"/>
                    </a:ext>
                  </a:extLst>
                </a:gridCol>
                <a:gridCol w="1897106">
                  <a:extLst>
                    <a:ext uri="{9D8B030D-6E8A-4147-A177-3AD203B41FA5}">
                      <a16:colId xmlns:a16="http://schemas.microsoft.com/office/drawing/2014/main" val="1766314388"/>
                    </a:ext>
                  </a:extLst>
                </a:gridCol>
              </a:tblGrid>
              <a:tr h="425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Century Gothic" panose="020B0502020202020204" pitchFamily="34" charset="0"/>
                        </a:rPr>
                        <a:t>EXPENSE ITEM</a:t>
                      </a:r>
                    </a:p>
                  </a:txBody>
                  <a:tcPr marL="18288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5E7F85"/>
                    </a:solidFill>
                  </a:tcPr>
                </a:tc>
                <a:tc>
                  <a:txBody>
                    <a:bodyPr/>
                    <a:lstStyle/>
                    <a:p>
                      <a:pPr algn="ctr" fontAlgn="b"/>
                      <a:r>
                        <a:rPr lang="en-US" sz="1200" b="0" i="0" u="none" strike="noStrike" dirty="0">
                          <a:solidFill>
                            <a:schemeClr val="bg1"/>
                          </a:solidFill>
                          <a:effectLst/>
                          <a:latin typeface="Century Gothic" panose="020B0502020202020204" pitchFamily="34" charset="0"/>
                        </a:rPr>
                        <a:t>BUDGET</a:t>
                      </a: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C636A"/>
                    </a:solidFill>
                  </a:tcPr>
                </a:tc>
                <a:tc>
                  <a:txBody>
                    <a:bodyPr/>
                    <a:lstStyle/>
                    <a:p>
                      <a:pPr algn="ctr" fontAlgn="b"/>
                      <a:r>
                        <a:rPr lang="en-US" sz="1200" b="0" i="0" u="none" strike="noStrike" dirty="0">
                          <a:solidFill>
                            <a:schemeClr val="bg1"/>
                          </a:solidFill>
                          <a:effectLst/>
                          <a:latin typeface="Century Gothic" panose="020B0502020202020204" pitchFamily="34" charset="0"/>
                        </a:rPr>
                        <a:t>%</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9444A"/>
                    </a:solidFill>
                  </a:tcPr>
                </a:tc>
                <a:extLst>
                  <a:ext uri="{0D108BD9-81ED-4DB2-BD59-A6C34878D82A}">
                    <a16:rowId xmlns:a16="http://schemas.microsoft.com/office/drawing/2014/main" val="516212170"/>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8185335"/>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91821193"/>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9759"/>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5439806"/>
                  </a:ext>
                </a:extLst>
              </a:tr>
              <a:tr h="32618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2444516"/>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5610679"/>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8540952"/>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7825981"/>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536477"/>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75643349"/>
                  </a:ext>
                </a:extLst>
              </a:tr>
              <a:tr h="326188">
                <a:tc>
                  <a:txBody>
                    <a:bodyPr/>
                    <a:lstStyle/>
                    <a:p>
                      <a:pPr algn="r" fontAlgn="b"/>
                      <a:r>
                        <a:rPr lang="en-US" sz="1400" b="0" i="0" u="none" strike="noStrike" dirty="0">
                          <a:solidFill>
                            <a:schemeClr val="bg1"/>
                          </a:solidFill>
                          <a:effectLst/>
                          <a:latin typeface="Century Gothic" panose="020B0502020202020204" pitchFamily="34" charset="0"/>
                        </a:rPr>
                        <a:t>TOTAL</a:t>
                      </a:r>
                    </a:p>
                  </a:txBody>
                  <a:tcPr marL="18288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en-US" sz="1300" b="0" i="0" u="none" strike="noStrike" dirty="0">
                          <a:solidFill>
                            <a:schemeClr val="bg1"/>
                          </a:solidFill>
                          <a:effectLst/>
                          <a:latin typeface="Century Gothic" panose="020B0502020202020204" pitchFamily="34" charset="0"/>
                        </a:rPr>
                        <a:t>0</a:t>
                      </a: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C636A"/>
                    </a:solidFill>
                  </a:tcPr>
                </a:tc>
                <a:tc>
                  <a:txBody>
                    <a:bodyPr/>
                    <a:lstStyle/>
                    <a:p>
                      <a:pPr algn="ctr" fontAlgn="b"/>
                      <a:r>
                        <a:rPr lang="en-US" sz="1300" b="0" i="0" u="none" strike="noStrike" dirty="0">
                          <a:solidFill>
                            <a:schemeClr val="bg1"/>
                          </a:solidFill>
                          <a:effectLst/>
                          <a:latin typeface="Century Gothic" panose="020B0502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9444A"/>
                    </a:solidFill>
                  </a:tcPr>
                </a:tc>
                <a:extLst>
                  <a:ext uri="{0D108BD9-81ED-4DB2-BD59-A6C34878D82A}">
                    <a16:rowId xmlns:a16="http://schemas.microsoft.com/office/drawing/2014/main" val="391807771"/>
                  </a:ext>
                </a:extLst>
              </a:tr>
            </a:tbl>
          </a:graphicData>
        </a:graphic>
      </p:graphicFrame>
      <p:sp>
        <p:nvSpPr>
          <p:cNvPr id="4" name="Rectangle 3">
            <a:extLst>
              <a:ext uri="{FF2B5EF4-FFF2-40B4-BE49-F238E27FC236}">
                <a16:creationId xmlns:a16="http://schemas.microsoft.com/office/drawing/2014/main" id="{7D815646-96E4-3C32-FB2A-4EFE65978437}"/>
              </a:ext>
            </a:extLst>
          </p:cNvPr>
          <p:cNvSpPr/>
          <p:nvPr/>
        </p:nvSpPr>
        <p:spPr>
          <a:xfrm>
            <a:off x="1843736" y="877112"/>
            <a:ext cx="8830989" cy="881251"/>
          </a:xfrm>
          <a:prstGeom prst="rect">
            <a:avLst/>
          </a:prstGeom>
          <a:gradFill>
            <a:gsLst>
              <a:gs pos="7000">
                <a:schemeClr val="bg1"/>
              </a:gs>
              <a:gs pos="98000">
                <a:srgbClr val="D5DFD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457200" rIns="365760" rtlCol="0" anchor="ctr"/>
          <a:lstStyle/>
          <a:p>
            <a:r>
              <a:rPr lang="en-US" sz="1500" dirty="0">
                <a:solidFill>
                  <a:srgbClr val="19444A"/>
                </a:solidFill>
                <a:latin typeface="Century Gothic" panose="020B0502020202020204" pitchFamily="34" charset="0"/>
              </a:rPr>
              <a:t>budget text</a:t>
            </a:r>
          </a:p>
        </p:txBody>
      </p:sp>
      <p:sp>
        <p:nvSpPr>
          <p:cNvPr id="5" name="Rounded Rectangle 4">
            <a:extLst>
              <a:ext uri="{FF2B5EF4-FFF2-40B4-BE49-F238E27FC236}">
                <a16:creationId xmlns:a16="http://schemas.microsoft.com/office/drawing/2014/main" id="{9E0EB4E3-AACA-6B06-9041-35ED14F1DDF4}"/>
              </a:ext>
            </a:extLst>
          </p:cNvPr>
          <p:cNvSpPr/>
          <p:nvPr/>
        </p:nvSpPr>
        <p:spPr>
          <a:xfrm>
            <a:off x="249004" y="877112"/>
            <a:ext cx="1857588" cy="881251"/>
          </a:xfrm>
          <a:prstGeom prst="roundRect">
            <a:avLst>
              <a:gd name="adj" fmla="val 44954"/>
            </a:avLst>
          </a:prstGeom>
          <a:solidFill>
            <a:srgbClr val="19444A"/>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E4EFED"/>
                </a:solidFill>
                <a:latin typeface="Century Gothic" panose="020B0502020202020204" pitchFamily="34" charset="0"/>
              </a:rPr>
              <a:t>BUDGET STATEMENT</a:t>
            </a:r>
          </a:p>
        </p:txBody>
      </p:sp>
      <p:grpSp>
        <p:nvGrpSpPr>
          <p:cNvPr id="7" name="Group 6">
            <a:extLst>
              <a:ext uri="{FF2B5EF4-FFF2-40B4-BE49-F238E27FC236}">
                <a16:creationId xmlns:a16="http://schemas.microsoft.com/office/drawing/2014/main" id="{24765159-080F-DE28-3CE9-307B2C5F082E}"/>
              </a:ext>
            </a:extLst>
          </p:cNvPr>
          <p:cNvGrpSpPr/>
          <p:nvPr/>
        </p:nvGrpSpPr>
        <p:grpSpPr>
          <a:xfrm>
            <a:off x="10370607" y="680588"/>
            <a:ext cx="1571989" cy="1314184"/>
            <a:chOff x="10370607" y="680588"/>
            <a:chExt cx="1571989" cy="1314184"/>
          </a:xfrm>
        </p:grpSpPr>
        <p:grpSp>
          <p:nvGrpSpPr>
            <p:cNvPr id="8" name="Group 7">
              <a:extLst>
                <a:ext uri="{FF2B5EF4-FFF2-40B4-BE49-F238E27FC236}">
                  <a16:creationId xmlns:a16="http://schemas.microsoft.com/office/drawing/2014/main" id="{8D3D0368-FE76-9DC4-8B49-CDFBAA949611}"/>
                </a:ext>
              </a:extLst>
            </p:cNvPr>
            <p:cNvGrpSpPr/>
            <p:nvPr/>
          </p:nvGrpSpPr>
          <p:grpSpPr>
            <a:xfrm>
              <a:off x="10370607" y="698475"/>
              <a:ext cx="1571989" cy="1296297"/>
              <a:chOff x="10370607" y="698475"/>
              <a:chExt cx="1571989" cy="1296297"/>
            </a:xfrm>
            <a:effectLst>
              <a:outerShdw blurRad="50800" dist="38100" dir="8100000" algn="tr" rotWithShape="0">
                <a:prstClr val="black">
                  <a:alpha val="40000"/>
                </a:prstClr>
              </a:outerShdw>
            </a:effectLst>
          </p:grpSpPr>
          <p:sp>
            <p:nvSpPr>
              <p:cNvPr id="10" name="Freeform 9">
                <a:extLst>
                  <a:ext uri="{FF2B5EF4-FFF2-40B4-BE49-F238E27FC236}">
                    <a16:creationId xmlns:a16="http://schemas.microsoft.com/office/drawing/2014/main" id="{DD88763F-8980-3C39-0C09-BA33B3B2ADB6}"/>
                  </a:ext>
                </a:extLst>
              </p:cNvPr>
              <p:cNvSpPr/>
              <p:nvPr/>
            </p:nvSpPr>
            <p:spPr>
              <a:xfrm>
                <a:off x="10370607" y="1222260"/>
                <a:ext cx="1571353" cy="720252"/>
              </a:xfrm>
              <a:custGeom>
                <a:avLst/>
                <a:gdLst>
                  <a:gd name="connsiteX0" fmla="*/ 1539132 w 1571353"/>
                  <a:gd name="connsiteY0" fmla="*/ 0 h 720252"/>
                  <a:gd name="connsiteX1" fmla="*/ 1506519 w 1571353"/>
                  <a:gd name="connsiteY1" fmla="*/ 32614 h 720252"/>
                  <a:gd name="connsiteX2" fmla="*/ 65620 w 1571353"/>
                  <a:gd name="connsiteY2" fmla="*/ 32614 h 720252"/>
                  <a:gd name="connsiteX3" fmla="*/ 33007 w 1571353"/>
                  <a:gd name="connsiteY3" fmla="*/ 0 h 720252"/>
                  <a:gd name="connsiteX4" fmla="*/ 0 w 1571353"/>
                  <a:gd name="connsiteY4" fmla="*/ 32614 h 720252"/>
                  <a:gd name="connsiteX5" fmla="*/ 0 w 1571353"/>
                  <a:gd name="connsiteY5" fmla="*/ 687639 h 720252"/>
                  <a:gd name="connsiteX6" fmla="*/ 32614 w 1571353"/>
                  <a:gd name="connsiteY6" fmla="*/ 720253 h 720252"/>
                  <a:gd name="connsiteX7" fmla="*/ 1538739 w 1571353"/>
                  <a:gd name="connsiteY7" fmla="*/ 720253 h 720252"/>
                  <a:gd name="connsiteX8" fmla="*/ 1571353 w 1571353"/>
                  <a:gd name="connsiteY8" fmla="*/ 687639 h 720252"/>
                  <a:gd name="connsiteX9" fmla="*/ 1571353 w 1571353"/>
                  <a:gd name="connsiteY9" fmla="*/ 32614 h 720252"/>
                  <a:gd name="connsiteX10" fmla="*/ 1538739 w 1571353"/>
                  <a:gd name="connsiteY10" fmla="*/ 0 h 72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720252">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687639"/>
                    </a:lnTo>
                    <a:cubicBezTo>
                      <a:pt x="0" y="705714"/>
                      <a:pt x="14539" y="720253"/>
                      <a:pt x="32614" y="720253"/>
                    </a:cubicBezTo>
                    <a:lnTo>
                      <a:pt x="1538739" y="720253"/>
                    </a:lnTo>
                    <a:cubicBezTo>
                      <a:pt x="1556814" y="720253"/>
                      <a:pt x="1571353" y="705714"/>
                      <a:pt x="1571353" y="687639"/>
                    </a:cubicBezTo>
                    <a:lnTo>
                      <a:pt x="1571353" y="32614"/>
                    </a:lnTo>
                    <a:cubicBezTo>
                      <a:pt x="1571353" y="14539"/>
                      <a:pt x="1556814" y="0"/>
                      <a:pt x="1538739" y="0"/>
                    </a:cubicBezTo>
                    <a:close/>
                  </a:path>
                </a:pathLst>
              </a:custGeom>
              <a:solidFill>
                <a:srgbClr val="19444A"/>
              </a:solidFill>
              <a:ln w="392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A5D9AEF-8FFE-D7AB-6C8F-1436BBA8981D}"/>
                  </a:ext>
                </a:extLst>
              </p:cNvPr>
              <p:cNvSpPr/>
              <p:nvPr/>
            </p:nvSpPr>
            <p:spPr>
              <a:xfrm>
                <a:off x="10370607" y="1222260"/>
                <a:ext cx="1571353" cy="589011"/>
              </a:xfrm>
              <a:custGeom>
                <a:avLst/>
                <a:gdLst>
                  <a:gd name="connsiteX0" fmla="*/ 1539132 w 1571353"/>
                  <a:gd name="connsiteY0" fmla="*/ 0 h 589011"/>
                  <a:gd name="connsiteX1" fmla="*/ 1506519 w 1571353"/>
                  <a:gd name="connsiteY1" fmla="*/ 32614 h 589011"/>
                  <a:gd name="connsiteX2" fmla="*/ 65620 w 1571353"/>
                  <a:gd name="connsiteY2" fmla="*/ 32614 h 589011"/>
                  <a:gd name="connsiteX3" fmla="*/ 33007 w 1571353"/>
                  <a:gd name="connsiteY3" fmla="*/ 0 h 589011"/>
                  <a:gd name="connsiteX4" fmla="*/ 0 w 1571353"/>
                  <a:gd name="connsiteY4" fmla="*/ 32614 h 589011"/>
                  <a:gd name="connsiteX5" fmla="*/ 0 w 1571353"/>
                  <a:gd name="connsiteY5" fmla="*/ 556398 h 589011"/>
                  <a:gd name="connsiteX6" fmla="*/ 32614 w 1571353"/>
                  <a:gd name="connsiteY6" fmla="*/ 589012 h 589011"/>
                  <a:gd name="connsiteX7" fmla="*/ 1538739 w 1571353"/>
                  <a:gd name="connsiteY7" fmla="*/ 589012 h 589011"/>
                  <a:gd name="connsiteX8" fmla="*/ 1571353 w 1571353"/>
                  <a:gd name="connsiteY8" fmla="*/ 556398 h 589011"/>
                  <a:gd name="connsiteX9" fmla="*/ 1571353 w 1571353"/>
                  <a:gd name="connsiteY9" fmla="*/ 32614 h 589011"/>
                  <a:gd name="connsiteX10" fmla="*/ 1538739 w 1571353"/>
                  <a:gd name="connsiteY10" fmla="*/ 0 h 58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589011">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556398"/>
                    </a:lnTo>
                    <a:cubicBezTo>
                      <a:pt x="0" y="574473"/>
                      <a:pt x="14539" y="589012"/>
                      <a:pt x="32614" y="589012"/>
                    </a:cubicBezTo>
                    <a:lnTo>
                      <a:pt x="1538739" y="589012"/>
                    </a:lnTo>
                    <a:cubicBezTo>
                      <a:pt x="1556814" y="589012"/>
                      <a:pt x="1571353" y="574473"/>
                      <a:pt x="1571353" y="556398"/>
                    </a:cubicBezTo>
                    <a:lnTo>
                      <a:pt x="1571353" y="32614"/>
                    </a:lnTo>
                    <a:cubicBezTo>
                      <a:pt x="1571353" y="14539"/>
                      <a:pt x="1556814" y="0"/>
                      <a:pt x="1538739" y="0"/>
                    </a:cubicBezTo>
                    <a:close/>
                  </a:path>
                </a:pathLst>
              </a:custGeom>
              <a:solidFill>
                <a:srgbClr val="A8C1C2"/>
              </a:solidFill>
              <a:ln w="3929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69CF11-0F5E-3A12-DF3D-188FAD746D82}"/>
                  </a:ext>
                </a:extLst>
              </p:cNvPr>
              <p:cNvSpPr/>
              <p:nvPr/>
            </p:nvSpPr>
            <p:spPr>
              <a:xfrm>
                <a:off x="10370607" y="1222260"/>
                <a:ext cx="1571353" cy="458163"/>
              </a:xfrm>
              <a:custGeom>
                <a:avLst/>
                <a:gdLst>
                  <a:gd name="connsiteX0" fmla="*/ 1539132 w 1571353"/>
                  <a:gd name="connsiteY0" fmla="*/ 0 h 458163"/>
                  <a:gd name="connsiteX1" fmla="*/ 1506519 w 1571353"/>
                  <a:gd name="connsiteY1" fmla="*/ 32614 h 458163"/>
                  <a:gd name="connsiteX2" fmla="*/ 65620 w 1571353"/>
                  <a:gd name="connsiteY2" fmla="*/ 32614 h 458163"/>
                  <a:gd name="connsiteX3" fmla="*/ 33007 w 1571353"/>
                  <a:gd name="connsiteY3" fmla="*/ 0 h 458163"/>
                  <a:gd name="connsiteX4" fmla="*/ 0 w 1571353"/>
                  <a:gd name="connsiteY4" fmla="*/ 32614 h 458163"/>
                  <a:gd name="connsiteX5" fmla="*/ 0 w 1571353"/>
                  <a:gd name="connsiteY5" fmla="*/ 425550 h 458163"/>
                  <a:gd name="connsiteX6" fmla="*/ 32614 w 1571353"/>
                  <a:gd name="connsiteY6" fmla="*/ 458164 h 458163"/>
                  <a:gd name="connsiteX7" fmla="*/ 1538739 w 1571353"/>
                  <a:gd name="connsiteY7" fmla="*/ 458164 h 458163"/>
                  <a:gd name="connsiteX8" fmla="*/ 1571353 w 1571353"/>
                  <a:gd name="connsiteY8" fmla="*/ 425550 h 458163"/>
                  <a:gd name="connsiteX9" fmla="*/ 1571353 w 1571353"/>
                  <a:gd name="connsiteY9" fmla="*/ 32614 h 458163"/>
                  <a:gd name="connsiteX10" fmla="*/ 1538739 w 1571353"/>
                  <a:gd name="connsiteY10" fmla="*/ 0 h 45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458163">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425550"/>
                    </a:lnTo>
                    <a:cubicBezTo>
                      <a:pt x="0" y="443625"/>
                      <a:pt x="14539" y="458164"/>
                      <a:pt x="32614" y="458164"/>
                    </a:cubicBezTo>
                    <a:lnTo>
                      <a:pt x="1538739" y="458164"/>
                    </a:lnTo>
                    <a:cubicBezTo>
                      <a:pt x="1556814" y="458164"/>
                      <a:pt x="1571353" y="443625"/>
                      <a:pt x="1571353" y="425550"/>
                    </a:cubicBezTo>
                    <a:lnTo>
                      <a:pt x="1571353" y="32614"/>
                    </a:lnTo>
                    <a:cubicBezTo>
                      <a:pt x="1571353" y="14539"/>
                      <a:pt x="1556814" y="0"/>
                      <a:pt x="1538739" y="0"/>
                    </a:cubicBezTo>
                    <a:close/>
                  </a:path>
                </a:pathLst>
              </a:custGeom>
              <a:solidFill>
                <a:srgbClr val="19444A"/>
              </a:solidFill>
              <a:ln w="3929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AE67300-9855-3FE9-867E-29023BEB5216}"/>
                  </a:ext>
                </a:extLst>
              </p:cNvPr>
              <p:cNvSpPr/>
              <p:nvPr/>
            </p:nvSpPr>
            <p:spPr>
              <a:xfrm>
                <a:off x="10370607" y="1222260"/>
                <a:ext cx="1571353" cy="327316"/>
              </a:xfrm>
              <a:custGeom>
                <a:avLst/>
                <a:gdLst>
                  <a:gd name="connsiteX0" fmla="*/ 1539132 w 1571353"/>
                  <a:gd name="connsiteY0" fmla="*/ 0 h 327316"/>
                  <a:gd name="connsiteX1" fmla="*/ 1506519 w 1571353"/>
                  <a:gd name="connsiteY1" fmla="*/ 32614 h 327316"/>
                  <a:gd name="connsiteX2" fmla="*/ 65620 w 1571353"/>
                  <a:gd name="connsiteY2" fmla="*/ 32614 h 327316"/>
                  <a:gd name="connsiteX3" fmla="*/ 33007 w 1571353"/>
                  <a:gd name="connsiteY3" fmla="*/ 0 h 327316"/>
                  <a:gd name="connsiteX4" fmla="*/ 0 w 1571353"/>
                  <a:gd name="connsiteY4" fmla="*/ 32614 h 327316"/>
                  <a:gd name="connsiteX5" fmla="*/ 0 w 1571353"/>
                  <a:gd name="connsiteY5" fmla="*/ 294702 h 327316"/>
                  <a:gd name="connsiteX6" fmla="*/ 32614 w 1571353"/>
                  <a:gd name="connsiteY6" fmla="*/ 327316 h 327316"/>
                  <a:gd name="connsiteX7" fmla="*/ 1538739 w 1571353"/>
                  <a:gd name="connsiteY7" fmla="*/ 327316 h 327316"/>
                  <a:gd name="connsiteX8" fmla="*/ 1571353 w 1571353"/>
                  <a:gd name="connsiteY8" fmla="*/ 294702 h 327316"/>
                  <a:gd name="connsiteX9" fmla="*/ 1571353 w 1571353"/>
                  <a:gd name="connsiteY9" fmla="*/ 32614 h 327316"/>
                  <a:gd name="connsiteX10" fmla="*/ 1538739 w 1571353"/>
                  <a:gd name="connsiteY10" fmla="*/ 0 h 32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327316">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294702"/>
                    </a:lnTo>
                    <a:cubicBezTo>
                      <a:pt x="0" y="312777"/>
                      <a:pt x="14539" y="327316"/>
                      <a:pt x="32614" y="327316"/>
                    </a:cubicBezTo>
                    <a:lnTo>
                      <a:pt x="1538739" y="327316"/>
                    </a:lnTo>
                    <a:cubicBezTo>
                      <a:pt x="1556814" y="327316"/>
                      <a:pt x="1571353" y="312777"/>
                      <a:pt x="1571353" y="294702"/>
                    </a:cubicBezTo>
                    <a:lnTo>
                      <a:pt x="1571353" y="32614"/>
                    </a:lnTo>
                    <a:cubicBezTo>
                      <a:pt x="1571353" y="14539"/>
                      <a:pt x="1556814" y="0"/>
                      <a:pt x="1538739" y="0"/>
                    </a:cubicBezTo>
                    <a:close/>
                  </a:path>
                </a:pathLst>
              </a:custGeom>
              <a:solidFill>
                <a:srgbClr val="A8C1C2"/>
              </a:solidFill>
              <a:ln w="3929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95CA748-E9CE-B2F0-A664-26809E0C9711}"/>
                  </a:ext>
                </a:extLst>
              </p:cNvPr>
              <p:cNvSpPr/>
              <p:nvPr/>
            </p:nvSpPr>
            <p:spPr>
              <a:xfrm>
                <a:off x="10370607" y="1222260"/>
                <a:ext cx="1571353" cy="196075"/>
              </a:xfrm>
              <a:custGeom>
                <a:avLst/>
                <a:gdLst>
                  <a:gd name="connsiteX0" fmla="*/ 1539132 w 1571353"/>
                  <a:gd name="connsiteY0" fmla="*/ 0 h 196075"/>
                  <a:gd name="connsiteX1" fmla="*/ 1506519 w 1571353"/>
                  <a:gd name="connsiteY1" fmla="*/ 32614 h 196075"/>
                  <a:gd name="connsiteX2" fmla="*/ 65620 w 1571353"/>
                  <a:gd name="connsiteY2" fmla="*/ 32614 h 196075"/>
                  <a:gd name="connsiteX3" fmla="*/ 33007 w 1571353"/>
                  <a:gd name="connsiteY3" fmla="*/ 0 h 196075"/>
                  <a:gd name="connsiteX4" fmla="*/ 0 w 1571353"/>
                  <a:gd name="connsiteY4" fmla="*/ 32614 h 196075"/>
                  <a:gd name="connsiteX5" fmla="*/ 0 w 1571353"/>
                  <a:gd name="connsiteY5" fmla="*/ 163462 h 196075"/>
                  <a:gd name="connsiteX6" fmla="*/ 32614 w 1571353"/>
                  <a:gd name="connsiteY6" fmla="*/ 196075 h 196075"/>
                  <a:gd name="connsiteX7" fmla="*/ 1538739 w 1571353"/>
                  <a:gd name="connsiteY7" fmla="*/ 196075 h 196075"/>
                  <a:gd name="connsiteX8" fmla="*/ 1571353 w 1571353"/>
                  <a:gd name="connsiteY8" fmla="*/ 163462 h 196075"/>
                  <a:gd name="connsiteX9" fmla="*/ 1571353 w 1571353"/>
                  <a:gd name="connsiteY9" fmla="*/ 32614 h 196075"/>
                  <a:gd name="connsiteX10" fmla="*/ 1538739 w 1571353"/>
                  <a:gd name="connsiteY10" fmla="*/ 0 h 19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196075">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163462"/>
                    </a:lnTo>
                    <a:cubicBezTo>
                      <a:pt x="0" y="181537"/>
                      <a:pt x="14539" y="196075"/>
                      <a:pt x="32614" y="196075"/>
                    </a:cubicBezTo>
                    <a:lnTo>
                      <a:pt x="1538739" y="196075"/>
                    </a:lnTo>
                    <a:cubicBezTo>
                      <a:pt x="1556814" y="196075"/>
                      <a:pt x="1571353" y="181537"/>
                      <a:pt x="1571353" y="163462"/>
                    </a:cubicBezTo>
                    <a:lnTo>
                      <a:pt x="1571353" y="32614"/>
                    </a:lnTo>
                    <a:cubicBezTo>
                      <a:pt x="1571353" y="14539"/>
                      <a:pt x="1556814" y="0"/>
                      <a:pt x="1538739" y="0"/>
                    </a:cubicBezTo>
                    <a:close/>
                  </a:path>
                </a:pathLst>
              </a:custGeom>
              <a:solidFill>
                <a:srgbClr val="19444A"/>
              </a:solidFill>
              <a:ln w="3929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6DD5672-E6D0-DD77-29AA-EB6628CC9790}"/>
                  </a:ext>
                </a:extLst>
              </p:cNvPr>
              <p:cNvSpPr/>
              <p:nvPr/>
            </p:nvSpPr>
            <p:spPr>
              <a:xfrm>
                <a:off x="10370624" y="698475"/>
                <a:ext cx="1571972" cy="589404"/>
              </a:xfrm>
              <a:custGeom>
                <a:avLst/>
                <a:gdLst>
                  <a:gd name="connsiteX0" fmla="*/ 1568192 w 1571972"/>
                  <a:gd name="connsiteY0" fmla="*/ 541859 h 589404"/>
                  <a:gd name="connsiteX1" fmla="*/ 1306104 w 1571972"/>
                  <a:gd name="connsiteY1" fmla="*/ 18075 h 589404"/>
                  <a:gd name="connsiteX2" fmla="*/ 1276633 w 1571972"/>
                  <a:gd name="connsiteY2" fmla="*/ 0 h 589404"/>
                  <a:gd name="connsiteX3" fmla="*/ 294685 w 1571972"/>
                  <a:gd name="connsiteY3" fmla="*/ 0 h 589404"/>
                  <a:gd name="connsiteX4" fmla="*/ 265215 w 1571972"/>
                  <a:gd name="connsiteY4" fmla="*/ 18075 h 589404"/>
                  <a:gd name="connsiteX5" fmla="*/ 3519 w 1571972"/>
                  <a:gd name="connsiteY5" fmla="*/ 541859 h 589404"/>
                  <a:gd name="connsiteX6" fmla="*/ 5091 w 1571972"/>
                  <a:gd name="connsiteY6" fmla="*/ 573687 h 589404"/>
                  <a:gd name="connsiteX7" fmla="*/ 32989 w 1571972"/>
                  <a:gd name="connsiteY7" fmla="*/ 589405 h 589404"/>
                  <a:gd name="connsiteX8" fmla="*/ 1539115 w 1571972"/>
                  <a:gd name="connsiteY8" fmla="*/ 589405 h 589404"/>
                  <a:gd name="connsiteX9" fmla="*/ 1567014 w 1571972"/>
                  <a:gd name="connsiteY9" fmla="*/ 573687 h 589404"/>
                  <a:gd name="connsiteX10" fmla="*/ 1568585 w 1571972"/>
                  <a:gd name="connsiteY10" fmla="*/ 541859 h 58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972" h="589404">
                    <a:moveTo>
                      <a:pt x="1568192" y="541859"/>
                    </a:moveTo>
                    <a:lnTo>
                      <a:pt x="1306104" y="18075"/>
                    </a:lnTo>
                    <a:cubicBezTo>
                      <a:pt x="1300602" y="7073"/>
                      <a:pt x="1289207" y="0"/>
                      <a:pt x="1276633" y="0"/>
                    </a:cubicBezTo>
                    <a:lnTo>
                      <a:pt x="294685" y="0"/>
                    </a:lnTo>
                    <a:cubicBezTo>
                      <a:pt x="282111" y="0"/>
                      <a:pt x="271109" y="7073"/>
                      <a:pt x="265215" y="18075"/>
                    </a:cubicBezTo>
                    <a:lnTo>
                      <a:pt x="3519" y="541859"/>
                    </a:lnTo>
                    <a:cubicBezTo>
                      <a:pt x="-1589" y="552076"/>
                      <a:pt x="-1196" y="564257"/>
                      <a:pt x="5091" y="573687"/>
                    </a:cubicBezTo>
                    <a:cubicBezTo>
                      <a:pt x="10985" y="583511"/>
                      <a:pt x="21594" y="589405"/>
                      <a:pt x="32989" y="589405"/>
                    </a:cubicBezTo>
                    <a:lnTo>
                      <a:pt x="1539115" y="589405"/>
                    </a:lnTo>
                    <a:cubicBezTo>
                      <a:pt x="1550510" y="589405"/>
                      <a:pt x="1561119" y="583511"/>
                      <a:pt x="1567014" y="573687"/>
                    </a:cubicBezTo>
                    <a:cubicBezTo>
                      <a:pt x="1572907" y="563864"/>
                      <a:pt x="1573693" y="552076"/>
                      <a:pt x="1568585" y="541859"/>
                    </a:cubicBezTo>
                    <a:close/>
                  </a:path>
                </a:pathLst>
              </a:custGeom>
              <a:solidFill>
                <a:srgbClr val="58A0A5"/>
              </a:solidFill>
              <a:ln w="3929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8781484-6592-00A5-D1BF-24FA8E93F940}"/>
                  </a:ext>
                </a:extLst>
              </p:cNvPr>
              <p:cNvSpPr/>
              <p:nvPr/>
            </p:nvSpPr>
            <p:spPr>
              <a:xfrm>
                <a:off x="10673918" y="829323"/>
                <a:ext cx="965283" cy="326923"/>
              </a:xfrm>
              <a:custGeom>
                <a:avLst/>
                <a:gdLst>
                  <a:gd name="connsiteX0" fmla="*/ 951728 w 965283"/>
                  <a:gd name="connsiteY0" fmla="*/ 141850 h 326923"/>
                  <a:gd name="connsiteX1" fmla="*/ 916757 w 965283"/>
                  <a:gd name="connsiteY1" fmla="*/ 71514 h 326923"/>
                  <a:gd name="connsiteX2" fmla="*/ 801626 w 965283"/>
                  <a:gd name="connsiteY2" fmla="*/ 0 h 326923"/>
                  <a:gd name="connsiteX3" fmla="*/ 163497 w 965283"/>
                  <a:gd name="connsiteY3" fmla="*/ 0 h 326923"/>
                  <a:gd name="connsiteX4" fmla="*/ 48367 w 965283"/>
                  <a:gd name="connsiteY4" fmla="*/ 71514 h 326923"/>
                  <a:gd name="connsiteX5" fmla="*/ 13396 w 965283"/>
                  <a:gd name="connsiteY5" fmla="*/ 141850 h 326923"/>
                  <a:gd name="connsiteX6" fmla="*/ 19290 w 965283"/>
                  <a:gd name="connsiteY6" fmla="*/ 266411 h 326923"/>
                  <a:gd name="connsiteX7" fmla="*/ 128526 w 965283"/>
                  <a:gd name="connsiteY7" fmla="*/ 326923 h 326923"/>
                  <a:gd name="connsiteX8" fmla="*/ 836598 w 965283"/>
                  <a:gd name="connsiteY8" fmla="*/ 326923 h 326923"/>
                  <a:gd name="connsiteX9" fmla="*/ 945834 w 965283"/>
                  <a:gd name="connsiteY9" fmla="*/ 266411 h 326923"/>
                  <a:gd name="connsiteX10" fmla="*/ 951728 w 965283"/>
                  <a:gd name="connsiteY10" fmla="*/ 141850 h 32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283" h="326923">
                    <a:moveTo>
                      <a:pt x="951728" y="141850"/>
                    </a:moveTo>
                    <a:lnTo>
                      <a:pt x="916757" y="71514"/>
                    </a:lnTo>
                    <a:cubicBezTo>
                      <a:pt x="894752" y="27506"/>
                      <a:pt x="850743" y="0"/>
                      <a:pt x="801626" y="0"/>
                    </a:cubicBezTo>
                    <a:lnTo>
                      <a:pt x="163497" y="0"/>
                    </a:lnTo>
                    <a:cubicBezTo>
                      <a:pt x="114380" y="0"/>
                      <a:pt x="70371" y="27506"/>
                      <a:pt x="48367" y="71514"/>
                    </a:cubicBezTo>
                    <a:lnTo>
                      <a:pt x="13396" y="141850"/>
                    </a:lnTo>
                    <a:cubicBezTo>
                      <a:pt x="-6251" y="181930"/>
                      <a:pt x="-4287" y="228689"/>
                      <a:pt x="19290" y="266411"/>
                    </a:cubicBezTo>
                    <a:cubicBezTo>
                      <a:pt x="42866" y="304526"/>
                      <a:pt x="83731" y="326923"/>
                      <a:pt x="128526" y="326923"/>
                    </a:cubicBezTo>
                    <a:lnTo>
                      <a:pt x="836598" y="326923"/>
                    </a:lnTo>
                    <a:cubicBezTo>
                      <a:pt x="881392" y="326923"/>
                      <a:pt x="922258" y="304133"/>
                      <a:pt x="945834" y="266411"/>
                    </a:cubicBezTo>
                    <a:cubicBezTo>
                      <a:pt x="969410" y="228296"/>
                      <a:pt x="971768" y="181930"/>
                      <a:pt x="951728" y="141850"/>
                    </a:cubicBezTo>
                    <a:close/>
                  </a:path>
                </a:pathLst>
              </a:custGeom>
              <a:solidFill>
                <a:srgbClr val="19444A"/>
              </a:solidFill>
              <a:ln w="3929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D295E80-5831-712D-B773-283175345BF7}"/>
                  </a:ext>
                </a:extLst>
              </p:cNvPr>
              <p:cNvSpPr/>
              <p:nvPr/>
            </p:nvSpPr>
            <p:spPr>
              <a:xfrm>
                <a:off x="10861384" y="698475"/>
                <a:ext cx="589011" cy="1296297"/>
              </a:xfrm>
              <a:custGeom>
                <a:avLst/>
                <a:gdLst>
                  <a:gd name="connsiteX0" fmla="*/ 588619 w 589011"/>
                  <a:gd name="connsiteY0" fmla="*/ 548539 h 1296297"/>
                  <a:gd name="connsiteX1" fmla="*/ 457771 w 589011"/>
                  <a:gd name="connsiteY1" fmla="*/ 24755 h 1296297"/>
                  <a:gd name="connsiteX2" fmla="*/ 425943 w 589011"/>
                  <a:gd name="connsiteY2" fmla="*/ 0 h 1296297"/>
                  <a:gd name="connsiteX3" fmla="*/ 163855 w 589011"/>
                  <a:gd name="connsiteY3" fmla="*/ 0 h 1296297"/>
                  <a:gd name="connsiteX4" fmla="*/ 132027 w 589011"/>
                  <a:gd name="connsiteY4" fmla="*/ 24755 h 1296297"/>
                  <a:gd name="connsiteX5" fmla="*/ 1179 w 589011"/>
                  <a:gd name="connsiteY5" fmla="*/ 548539 h 1296297"/>
                  <a:gd name="connsiteX6" fmla="*/ 0 w 589011"/>
                  <a:gd name="connsiteY6" fmla="*/ 556398 h 1296297"/>
                  <a:gd name="connsiteX7" fmla="*/ 0 w 589011"/>
                  <a:gd name="connsiteY7" fmla="*/ 1263684 h 1296297"/>
                  <a:gd name="connsiteX8" fmla="*/ 32614 w 589011"/>
                  <a:gd name="connsiteY8" fmla="*/ 1296298 h 1296297"/>
                  <a:gd name="connsiteX9" fmla="*/ 556398 w 589011"/>
                  <a:gd name="connsiteY9" fmla="*/ 1296298 h 1296297"/>
                  <a:gd name="connsiteX10" fmla="*/ 589012 w 589011"/>
                  <a:gd name="connsiteY10" fmla="*/ 1263684 h 1296297"/>
                  <a:gd name="connsiteX11" fmla="*/ 589012 w 589011"/>
                  <a:gd name="connsiteY11" fmla="*/ 556398 h 1296297"/>
                  <a:gd name="connsiteX12" fmla="*/ 587833 w 589011"/>
                  <a:gd name="connsiteY12" fmla="*/ 548539 h 129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011" h="1296297">
                    <a:moveTo>
                      <a:pt x="588619" y="548539"/>
                    </a:moveTo>
                    <a:lnTo>
                      <a:pt x="457771" y="24755"/>
                    </a:lnTo>
                    <a:cubicBezTo>
                      <a:pt x="454235" y="10216"/>
                      <a:pt x="440875" y="0"/>
                      <a:pt x="425943" y="0"/>
                    </a:cubicBezTo>
                    <a:lnTo>
                      <a:pt x="163855" y="0"/>
                    </a:lnTo>
                    <a:cubicBezTo>
                      <a:pt x="148923" y="0"/>
                      <a:pt x="135563" y="10216"/>
                      <a:pt x="132027" y="24755"/>
                    </a:cubicBezTo>
                    <a:lnTo>
                      <a:pt x="1179" y="548539"/>
                    </a:lnTo>
                    <a:cubicBezTo>
                      <a:pt x="393" y="551290"/>
                      <a:pt x="0" y="553648"/>
                      <a:pt x="0" y="556398"/>
                    </a:cubicBezTo>
                    <a:lnTo>
                      <a:pt x="0" y="1263684"/>
                    </a:lnTo>
                    <a:cubicBezTo>
                      <a:pt x="0" y="1281759"/>
                      <a:pt x="14539" y="1296298"/>
                      <a:pt x="32614" y="1296298"/>
                    </a:cubicBezTo>
                    <a:lnTo>
                      <a:pt x="556398" y="1296298"/>
                    </a:lnTo>
                    <a:cubicBezTo>
                      <a:pt x="574473" y="1296298"/>
                      <a:pt x="589012" y="1281759"/>
                      <a:pt x="589012" y="1263684"/>
                    </a:cubicBezTo>
                    <a:lnTo>
                      <a:pt x="589012" y="556398"/>
                    </a:lnTo>
                    <a:cubicBezTo>
                      <a:pt x="589012" y="553648"/>
                      <a:pt x="589012" y="550897"/>
                      <a:pt x="587833" y="548539"/>
                    </a:cubicBezTo>
                    <a:close/>
                  </a:path>
                </a:pathLst>
              </a:custGeom>
              <a:solidFill>
                <a:srgbClr val="E4EFED"/>
              </a:solidFill>
              <a:ln w="39291" cap="flat">
                <a:noFill/>
                <a:prstDash val="solid"/>
                <a:miter/>
              </a:ln>
              <a:effectLst/>
            </p:spPr>
            <p:txBody>
              <a:bodyPr rtlCol="0" anchor="ctr"/>
              <a:lstStyle/>
              <a:p>
                <a:endParaRPr lang="en-US"/>
              </a:p>
            </p:txBody>
          </p:sp>
        </p:grpSp>
        <p:sp>
          <p:nvSpPr>
            <p:cNvPr id="9" name="Freeform 8">
              <a:extLst>
                <a:ext uri="{FF2B5EF4-FFF2-40B4-BE49-F238E27FC236}">
                  <a16:creationId xmlns:a16="http://schemas.microsoft.com/office/drawing/2014/main" id="{C75F848C-F4DA-23C5-95F1-1B62620071F7}"/>
                </a:ext>
              </a:extLst>
            </p:cNvPr>
            <p:cNvSpPr/>
            <p:nvPr/>
          </p:nvSpPr>
          <p:spPr>
            <a:xfrm>
              <a:off x="10370607" y="680588"/>
              <a:ext cx="1571972" cy="589404"/>
            </a:xfrm>
            <a:custGeom>
              <a:avLst/>
              <a:gdLst>
                <a:gd name="connsiteX0" fmla="*/ 1568192 w 1571972"/>
                <a:gd name="connsiteY0" fmla="*/ 541859 h 589404"/>
                <a:gd name="connsiteX1" fmla="*/ 1306104 w 1571972"/>
                <a:gd name="connsiteY1" fmla="*/ 18075 h 589404"/>
                <a:gd name="connsiteX2" fmla="*/ 1276633 w 1571972"/>
                <a:gd name="connsiteY2" fmla="*/ 0 h 589404"/>
                <a:gd name="connsiteX3" fmla="*/ 294685 w 1571972"/>
                <a:gd name="connsiteY3" fmla="*/ 0 h 589404"/>
                <a:gd name="connsiteX4" fmla="*/ 265215 w 1571972"/>
                <a:gd name="connsiteY4" fmla="*/ 18075 h 589404"/>
                <a:gd name="connsiteX5" fmla="*/ 3519 w 1571972"/>
                <a:gd name="connsiteY5" fmla="*/ 541859 h 589404"/>
                <a:gd name="connsiteX6" fmla="*/ 5091 w 1571972"/>
                <a:gd name="connsiteY6" fmla="*/ 573687 h 589404"/>
                <a:gd name="connsiteX7" fmla="*/ 32989 w 1571972"/>
                <a:gd name="connsiteY7" fmla="*/ 589405 h 589404"/>
                <a:gd name="connsiteX8" fmla="*/ 1539115 w 1571972"/>
                <a:gd name="connsiteY8" fmla="*/ 589405 h 589404"/>
                <a:gd name="connsiteX9" fmla="*/ 1567014 w 1571972"/>
                <a:gd name="connsiteY9" fmla="*/ 573687 h 589404"/>
                <a:gd name="connsiteX10" fmla="*/ 1568585 w 1571972"/>
                <a:gd name="connsiteY10" fmla="*/ 541859 h 58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972" h="589404">
                  <a:moveTo>
                    <a:pt x="1568192" y="541859"/>
                  </a:moveTo>
                  <a:lnTo>
                    <a:pt x="1306104" y="18075"/>
                  </a:lnTo>
                  <a:cubicBezTo>
                    <a:pt x="1300602" y="7073"/>
                    <a:pt x="1289207" y="0"/>
                    <a:pt x="1276633" y="0"/>
                  </a:cubicBezTo>
                  <a:lnTo>
                    <a:pt x="294685" y="0"/>
                  </a:lnTo>
                  <a:cubicBezTo>
                    <a:pt x="282111" y="0"/>
                    <a:pt x="271109" y="7073"/>
                    <a:pt x="265215" y="18075"/>
                  </a:cubicBezTo>
                  <a:lnTo>
                    <a:pt x="3519" y="541859"/>
                  </a:lnTo>
                  <a:cubicBezTo>
                    <a:pt x="-1589" y="552076"/>
                    <a:pt x="-1196" y="564257"/>
                    <a:pt x="5091" y="573687"/>
                  </a:cubicBezTo>
                  <a:cubicBezTo>
                    <a:pt x="10985" y="583511"/>
                    <a:pt x="21594" y="589405"/>
                    <a:pt x="32989" y="589405"/>
                  </a:cubicBezTo>
                  <a:lnTo>
                    <a:pt x="1539115" y="589405"/>
                  </a:lnTo>
                  <a:cubicBezTo>
                    <a:pt x="1550510" y="589405"/>
                    <a:pt x="1561119" y="583511"/>
                    <a:pt x="1567014" y="573687"/>
                  </a:cubicBezTo>
                  <a:cubicBezTo>
                    <a:pt x="1572907" y="563864"/>
                    <a:pt x="1573693" y="552076"/>
                    <a:pt x="1568585" y="541859"/>
                  </a:cubicBezTo>
                  <a:close/>
                </a:path>
              </a:pathLst>
            </a:custGeom>
            <a:gradFill>
              <a:gsLst>
                <a:gs pos="5000">
                  <a:srgbClr val="3C636A">
                    <a:alpha val="70000"/>
                  </a:srgbClr>
                </a:gs>
                <a:gs pos="100000">
                  <a:srgbClr val="E4EFED">
                    <a:alpha val="70000"/>
                  </a:srgbClr>
                </a:gs>
              </a:gsLst>
              <a:lin ang="5400000" scaled="0"/>
            </a:gradFill>
            <a:ln w="39291" cap="flat">
              <a:noFill/>
              <a:prstDash val="solid"/>
              <a:miter/>
            </a:ln>
            <a:effectLst/>
          </p:spPr>
          <p:txBody>
            <a:bodyPr rtlCol="0" anchor="ctr"/>
            <a:lstStyle/>
            <a:p>
              <a:endParaRPr lang="en-US" dirty="0"/>
            </a:p>
          </p:txBody>
        </p:sp>
      </p:grpSp>
    </p:spTree>
    <p:extLst>
      <p:ext uri="{BB962C8B-B14F-4D97-AF65-F5344CB8AC3E}">
        <p14:creationId xmlns:p14="http://schemas.microsoft.com/office/powerpoint/2010/main" val="320495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7757D"/>
        </a:solidFill>
        <a:effectLst/>
      </p:bgPr>
    </p:bg>
    <p:spTree>
      <p:nvGrpSpPr>
        <p:cNvPr id="1" name="">
          <a:extLst>
            <a:ext uri="{FF2B5EF4-FFF2-40B4-BE49-F238E27FC236}">
              <a16:creationId xmlns:a16="http://schemas.microsoft.com/office/drawing/2014/main" id="{09974A29-DA3F-ADF7-C4CA-BE27632B6A3F}"/>
            </a:ext>
          </a:extLst>
        </p:cNvPr>
        <p:cNvGrpSpPr/>
        <p:nvPr/>
      </p:nvGrpSpPr>
      <p:grpSpPr>
        <a:xfrm>
          <a:off x="0" y="0"/>
          <a:ext cx="0" cy="0"/>
          <a:chOff x="0" y="0"/>
          <a:chExt cx="0" cy="0"/>
        </a:xfrm>
      </p:grpSpPr>
      <p:pic>
        <p:nvPicPr>
          <p:cNvPr id="15" name="Picture 14" descr="Balls connected with crossed wires">
            <a:extLst>
              <a:ext uri="{FF2B5EF4-FFF2-40B4-BE49-F238E27FC236}">
                <a16:creationId xmlns:a16="http://schemas.microsoft.com/office/drawing/2014/main" id="{04E1C27C-3DD4-A02B-F6BE-80C85107C0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976727" y="652671"/>
            <a:ext cx="6858002" cy="5552656"/>
          </a:xfrm>
          <a:prstGeom prst="rect">
            <a:avLst/>
          </a:prstGeom>
        </p:spPr>
      </p:pic>
      <p:grpSp>
        <p:nvGrpSpPr>
          <p:cNvPr id="236" name="Group 235">
            <a:extLst>
              <a:ext uri="{FF2B5EF4-FFF2-40B4-BE49-F238E27FC236}">
                <a16:creationId xmlns:a16="http://schemas.microsoft.com/office/drawing/2014/main" id="{7C6199C0-7350-333A-C329-96D92E03778F}"/>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6AE6B3D4-C009-49A4-6ADE-ADDD7A6E4E75}"/>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95AB0906-8471-BA97-EF9C-DA0F17D5CFE0}"/>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B49306A8-4479-9AB5-6C75-1038C3585B8E}"/>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4B6BC0C4-FCFE-687D-3A5D-FB99EC41563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13E67BAC-8416-CF20-B1B5-8C639B064156}"/>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7BF4969-44F3-A5F2-52D5-266BFCFF0AC4}"/>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6B4015C-0B9F-202F-5B3F-856A66DA4EBA}"/>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EA1446B-8C29-AD81-B351-11CE934AF5C9}"/>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EDE11EA4-9690-34CC-8703-ACC73116E1C1}"/>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EF9F05A-30BD-AFFC-F26A-1745968E9711}"/>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60CD5D1A-84F9-148B-FE6F-5EE8C543D2F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E17AAAAF-211A-629C-75E3-4CB110A9F18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F112B28-56C4-A92B-AA7A-6B583487AD09}"/>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A4899DA-2492-349A-5C54-53C0F450F861}"/>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94C37C1F-5C42-9254-9D8C-0FB8D5801238}"/>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FD05550B-67F0-7684-5725-0E9CF14FAC8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DBC29A3F-1B7D-0869-0034-3F20D24D30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E8CDFD3-F631-0BCB-8C39-C1070B5868AC}"/>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F7ADDCBA-80DA-4A90-F66B-FE4017CED351}"/>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3C5766E8-A61B-3338-6805-C395EAB0BC1C}"/>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0B6D0AC4-B277-2EB7-40DB-486DE792B62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0D88CF3-520E-A6F1-61ED-249EF802040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4657AEAA-1118-BB92-CED6-3CA305E86D0F}"/>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82A9C3C-C5C2-2532-606F-8EE0DBA2788C}"/>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1060DBE-04B2-4FEC-0979-A377D9589C2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D4A6781-0EF9-7938-D753-BB8EE4F8A86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13DA7BBE-2BFE-3BAD-04A1-FE2D0B64493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A44786BD-BCEC-17AD-31EE-4AABB6325F29}"/>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62B78DD8-E84D-20D5-E19C-061974FC1E4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9BC96E19-0F40-F6B3-B394-D5F160719FAC}"/>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29BEECD7-44B3-7381-A0B6-A449529903A5}"/>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08FD7F62-05E2-FD12-8644-6A672994486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53E3710D-6205-54CC-07D6-B2C1FFF4734B}"/>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1B80C728-89C9-0C46-B2B9-323D125B67B9}"/>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9EE07371-7D0E-E5D5-5778-C76372D5F74C}"/>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DBC68D5-AD9E-7E5E-CA95-629616B7B4C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79ADA5C0-6F33-3F19-400F-96CBB076BF12}"/>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7BA186C-A6A5-9471-1651-35AB949BE0D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D9E36621-8B6D-9E89-F7A9-A09DBFDDBF66}"/>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4591CEC4-43B1-52F0-EDBE-A9EF06D08F2E}"/>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9056893-5507-9F1E-36FF-EDB5DF28CC65}"/>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3889EC38-886C-C7D3-0CC6-7E5FD2611EF3}"/>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97A53E23-78ED-8E56-3323-AEE813FF3539}"/>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21C8D3A8-87CF-9E20-2F4D-7A318D724E7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DA6824A-E0EE-820C-0CD5-A609F2C56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A7E7EA4-C06C-3D33-8212-46640F62215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76146377-2EF6-EB93-C2C5-124C83647BA4}"/>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54FAEB72-C74D-353E-0071-47121E68A79B}"/>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B483B63E-13E7-22C8-99D5-452884AA5907}"/>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E606449C-50A1-2F88-BDAC-E9098CFD5D88}"/>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218FB12-7F3F-49C4-E789-B00E0D29752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D22921BC-8D71-AC91-F7C4-CEAB4C422D10}"/>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B9D9EF7B-83DA-C177-C477-B64036BF05F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5C631F2F-3F0B-A175-1C87-1D75B94293E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8686EC7-70F1-2624-D40D-34119C11B7F0}"/>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48DB1D36-94C7-A8CF-3481-F036BFB99DE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97E016A8-5DEB-9A9C-3C4A-2D9BE7C72B0F}"/>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A508B83-E98A-7854-9745-89A39F3370D6}"/>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6F44BB54-F677-6359-4739-E334EDF5381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8540717-337D-61BB-8466-0D4C333EB0C4}"/>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D67D2DFC-B9C9-5C49-7804-E009BFC2FA06}"/>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769BDAAD-C259-9AED-C872-BDE537937A1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92391B1C-4229-A044-CFE0-49B63286BFF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8CD3E019-DF97-BC1D-86DE-2BC79EBE2A76}"/>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1B782E61-D97C-FB64-1053-964AF3CE92E1}"/>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7052B387-D0A8-C89A-C8DE-567BB2F9FF5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A4216C73-A289-1637-DD78-E61AD2DF283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B25521A8-1A8F-8A9A-F131-7FD3D92FB4F3}"/>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EEE57A03-E4D4-AA82-87D1-70C242A3B55D}"/>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B1818AD8-2376-D8A3-2EFA-85781BEA7E16}"/>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0CA9F585-005F-CACB-50C1-7DAC8757081C}"/>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B46989-79EA-97E5-4BAA-90DA36C3594B}"/>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C630CF39-0DE6-9842-B871-FD54052E60CD}"/>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AFD62814-8841-E61A-AE24-65F36B84D4ED}"/>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DD4CD568-D3C0-16F3-3842-CB05C468FAD0}"/>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301B1F92-DEE8-1144-5090-F827AF882C14}"/>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CCBC098A-9926-29A9-0155-43F3A0C7B96A}"/>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86AD9669-6A5A-2B79-F68A-DF2A5D5F7DD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50DCD269-3CC2-0B33-D624-AA49E1B165C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CF638A96-5C68-674A-1828-7EAE4EA5C0DE}"/>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90CD1291-04E0-C091-8B8D-5E61351D9ED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25719CAE-FC69-D8A5-ABC3-62A84BFB0B4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4DE0BF54-1825-37BA-87E3-0101C25239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88004EFA-28A9-1447-718B-151867994D35}"/>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CF0B76C2-20D6-31CF-93B2-53FCECF94DCA}"/>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6F23D02B-D4E3-FF1B-B9C0-258DB69E0F3C}"/>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3C76304B-81DE-EA8C-9E88-D652755679C4}"/>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2C3ED704-1250-6D2D-660A-9EF150B41041}"/>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7A6D5F7E-61A6-4E6E-666F-F4E8F7E4019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1E5DC440-2299-6FDC-EBF9-1BE380620FD8}"/>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9DFF316-7443-F539-1D4D-E71D07E20DE2}"/>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BCE55FAF-D37C-53C7-BE7B-5E9269D5DA9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7E0F5554-9E14-4264-6F0E-E2423FF070FA}"/>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53C57555-D22B-544E-D8C3-032A37BD78E4}"/>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8648EB53-8B17-F097-2E55-885D5B188CE8}"/>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3151C22B-E0EF-ABF6-420A-77BF863B6A92}"/>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5AE2CCF-4680-79B2-9151-CADFCC357A3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EEC7E60B-CF7A-ADA4-E868-38D54B107152}"/>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8194A8EE-77CE-BD9C-4E65-F09C683F65B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43AAD094-BFBD-787D-9FC2-E48411799545}"/>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AA4BEBFD-7552-CA4A-9652-A5417B0F6BB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0778DA1-1F9C-E62A-4B37-206A8F3E33EB}"/>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AED662F1-39E6-9457-4888-F28B45E57C17}"/>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2870CCF9-5BB8-44AB-DC41-6B1458F40E2E}"/>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B3B05434-0097-1448-9E33-DB819E8B5393}"/>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15139F59-BD9F-5001-7088-D1F497BE363F}"/>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FA41D73C-C93A-A06F-66B2-AA1848AA931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2E4C336D-910A-FCCD-0588-0B71A3B14737}"/>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103AC243-E9BE-1386-E0B1-F7FD8F618DA2}"/>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218F222-61AB-A672-C304-50E406055180}"/>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B7D46B1-E68B-7906-3EA5-C7052A5DEFD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9513D5A6-336E-9965-0482-02877A98F92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B6E671F9-9FDD-36B2-E5ED-896544B8706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81AB5E22-45A9-F597-0CA7-F6550C1DC6D4}"/>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00B5876-597C-E80C-F8E0-36B5E77A3507}"/>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887E0B72-6B1B-249E-A1CB-99550A9D9D00}"/>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91871F59-0E26-A018-81C1-786ED3BE5DF6}"/>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1D920C36-F43E-BD69-BAFE-72A15243397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E9953019-BE7F-9AB4-C255-858A405EFAC4}"/>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CEB9DDDB-121F-3015-C840-3448EAF3BD41}"/>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D4F3ED48-433C-07BE-F2F6-35F273EE2404}"/>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conclusion</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E083C1F7-EFFB-0E29-B5C2-D0B538E61414}"/>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D5B91D9C-C33E-6CFC-26F6-1848577918E1}"/>
                </a:ext>
              </a:extLst>
            </p:cNvPr>
            <p:cNvSpPr/>
            <p:nvPr/>
          </p:nvSpPr>
          <p:spPr>
            <a:xfrm>
              <a:off x="8617842" y="6233640"/>
              <a:ext cx="3574157" cy="624362"/>
            </a:xfrm>
            <a:prstGeom prst="rect">
              <a:avLst/>
            </a:prstGeom>
            <a:solidFill>
              <a:srgbClr val="3C63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9800130C-EF52-D8A4-6658-CA829A7EEF48}"/>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88E5ADBE-CAE0-BCAE-B6EB-DD06A90D3EA5}"/>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B5C62A86-BCFC-8628-8D3A-8DEF1ACB0C5F}"/>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F6DAA21A-136B-33D7-25FB-D6BC101F3133}"/>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DEC63BF1-7F94-7FCF-0290-763469788AF6}"/>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F9BA0ED9-710F-35F7-09C6-405F6F7798B6}"/>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9AD97112-899A-141F-AF46-AFFB524F96AE}"/>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5CA29AF1-3F29-8698-B452-4A976CA237CC}"/>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68097A73-C537-97FF-414D-0B6B5246DDEC}"/>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AB46DB2D-8C69-E838-AD0B-38D92E139E23}"/>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3F7E4791-4F7C-37D2-D956-42863E912016}"/>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11E86A3B-CE1E-A0CE-659C-B6F5EDEC5A0E}"/>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AB52AD65-863E-D94C-97F6-78A3AC27A545}"/>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EDDC2334-CCD7-2CD5-7D6E-D81FBE0530D4}"/>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FD34C4E6-FA0C-BE1C-B81A-EC36ECDEA6F5}"/>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6DC3F2E-A05E-F129-47F6-AB1165CCF6A1}"/>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665E43D-F36B-AB6A-0C41-9C3871B5E6D2}"/>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53286B63-BCFD-266F-5EA5-F0369CD268EB}"/>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5" name="Rectangle 4">
            <a:extLst>
              <a:ext uri="{FF2B5EF4-FFF2-40B4-BE49-F238E27FC236}">
                <a16:creationId xmlns:a16="http://schemas.microsoft.com/office/drawing/2014/main" id="{8468290C-1BFF-3A7F-F0D2-59B859D71380}"/>
              </a:ext>
            </a:extLst>
          </p:cNvPr>
          <p:cNvSpPr/>
          <p:nvPr/>
        </p:nvSpPr>
        <p:spPr>
          <a:xfrm>
            <a:off x="306917" y="1109022"/>
            <a:ext cx="7557010" cy="43798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conclusion text</a:t>
            </a:r>
            <a:endParaRPr lang="en-US" sz="2400" dirty="0">
              <a:solidFill>
                <a:schemeClr val="bg1"/>
              </a:solidFill>
            </a:endParaRPr>
          </a:p>
        </p:txBody>
      </p:sp>
    </p:spTree>
    <p:extLst>
      <p:ext uri="{BB962C8B-B14F-4D97-AF65-F5344CB8AC3E}">
        <p14:creationId xmlns:p14="http://schemas.microsoft.com/office/powerpoint/2010/main" val="2646848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Balls connected with crossed wires">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909494" y="-914673"/>
            <a:ext cx="6858000" cy="8686800"/>
          </a:xfrm>
          <a:prstGeom prst="rect">
            <a:avLst/>
          </a:prstGeom>
        </p:spPr>
      </p:pic>
      <p:pic>
        <p:nvPicPr>
          <p:cNvPr id="37" name="Picture 36" descr="Balls connected with crossed wires">
            <a:extLst>
              <a:ext uri="{FF2B5EF4-FFF2-40B4-BE49-F238E27FC236}">
                <a16:creationId xmlns:a16="http://schemas.microsoft.com/office/drawing/2014/main" id="{3E0EA90C-81F7-E639-7A87-DF20AEA611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a:stretch/>
        </p:blipFill>
        <p:spPr>
          <a:xfrm rot="16200000">
            <a:off x="6979162" y="1650924"/>
            <a:ext cx="6858002" cy="3556150"/>
          </a:xfrm>
          <a:prstGeom prst="rect">
            <a:avLst/>
          </a:prstGeom>
        </p:spPr>
      </p:pic>
      <p:grpSp>
        <p:nvGrpSpPr>
          <p:cNvPr id="48" name="Group 47">
            <a:extLst>
              <a:ext uri="{FF2B5EF4-FFF2-40B4-BE49-F238E27FC236}">
                <a16:creationId xmlns:a16="http://schemas.microsoft.com/office/drawing/2014/main" id="{B272B836-303F-DF4A-69B1-B2C662E9F50B}"/>
              </a:ext>
            </a:extLst>
          </p:cNvPr>
          <p:cNvGrpSpPr/>
          <p:nvPr/>
        </p:nvGrpSpPr>
        <p:grpSpPr>
          <a:xfrm>
            <a:off x="10319546" y="61137"/>
            <a:ext cx="1813078" cy="1709844"/>
            <a:chOff x="4301836" y="1542184"/>
            <a:chExt cx="4242954" cy="4001365"/>
          </a:xfrm>
          <a:solidFill>
            <a:schemeClr val="bg1"/>
          </a:solidFill>
        </p:grpSpPr>
        <p:sp>
          <p:nvSpPr>
            <p:cNvPr id="49" name="Freeform 48">
              <a:extLst>
                <a:ext uri="{FF2B5EF4-FFF2-40B4-BE49-F238E27FC236}">
                  <a16:creationId xmlns:a16="http://schemas.microsoft.com/office/drawing/2014/main" id="{02BC24B3-E39A-CB46-4E1E-768CEC92BF4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2436BCE-063A-1B43-09E4-3AEA3552CC5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6616B3F-11BD-D8FD-89CA-7D56D09FF5F0}"/>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DB4174E-509B-CF12-3BBF-0028C4D1663C}"/>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1A3526-0937-7AB7-D30D-8870E9E719FB}"/>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7D4F9D-7741-FDC2-3741-CDF62A89A0AD}"/>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2D0A7FB-AA0E-1C19-5625-0FB54171CCF5}"/>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69B4B22-6F5A-FCB4-73ED-B60A3F13C8F3}"/>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D6C01E5-B9A7-3F15-A590-FAA17C94DBD0}"/>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775AE82-2537-4B05-330D-3AF2C37B1F0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F5C9632-1C53-F6BA-A1DA-7B0EB01C6E7D}"/>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494B565-E2DA-D992-2272-831FAB18CD2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A822E09-3362-108B-8798-EC8292F549F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831DFE-47FB-E3D4-D5D2-9F583B3FEFC6}"/>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F0B3D84-9378-FF28-B840-0B20A983CEE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C73E7F8-D1D3-B301-76CF-13B8B2ABE81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9DBC961-5BE8-85E0-50B9-413EFE96AD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FB8399A-B674-9339-D63B-BFC9BBEABFC9}"/>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DC3D9DE4-4371-9055-4B9D-A7D8990BC129}"/>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B9270AF-ED1F-1411-1CAA-46F10648825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D2E06C7-C283-457E-10FF-A0D9E71CDC9D}"/>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CCFA092-BB4F-F4F2-A5CD-6BD4E376775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B654535-BBE5-AB0E-61BC-13E959EAC58B}"/>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079DAE5-59E5-0967-317C-13A94DF5354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4A9868D-358C-979E-0D2F-84D51462320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29AA5E6-7ED1-8382-E428-68AB2F3BB39E}"/>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4AEDC2C-D56D-FD92-7B29-7FA38F85E671}"/>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F617ED90-AE8D-BA61-0D56-6ABDD7C248D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C1E3486-760F-0831-2891-78277486CDED}"/>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F9A68D-8B7F-0937-780B-25A30672527A}"/>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09B92A9-12EB-6D7E-30FC-8581666C702A}"/>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FA401D31-0501-9FC4-A959-55B5EB9526D7}"/>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BE587C8-D91B-0ABE-40E2-C1F88AD22C3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736F4B9-5F6B-284D-A8C8-C4D6EB8364F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BCD5585-B771-28CF-5638-CA6ADF70CEA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E6BA4B3-165F-23BD-5B2B-25CDF0C6C5B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EEAEA1A-F391-64D7-033E-FDEBD5DEA025}"/>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832A59C-F643-EABB-6887-41B2D8D6495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60EE77C-1B6A-2D49-8C6C-11B191C3E03A}"/>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1DA9E69-ED6B-C85C-74BA-191FE05EC48C}"/>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F6215A-84D3-0DC8-4B16-AF901F73FC6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FB554D9-6A3C-2352-7CB3-7954CCFAE00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685958D-E39A-CAC7-67F4-DBF3A87D183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14493297-4BD7-5010-739F-C152F576EA6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B37008F-0FFE-EF29-1D88-2CDD3DB6B9E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C4F2AF6-AFCC-9939-79D2-7A169028016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0FED5B-B21A-98E2-5EE8-71512ACF17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3F54A48-FBD1-6597-C96C-B9FED8D3AFB7}"/>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210C79F-E766-B137-A052-F060B344F53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0C35B28-2ED2-2755-5AE1-A66F4DFAA8A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B9A3344-4D04-B32F-FD89-AF6F51416BBF}"/>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57EBA0F-BF87-1BB9-24D1-C10C4D753974}"/>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A033F54E-11DC-29C2-D514-8B65F590C94D}"/>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E2B9EC8-479D-D5D8-6BCA-057218002C3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DCDC82B-0D9A-2EE4-9B3E-CF599F76034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4AA3840-594E-06FE-0A71-30CE90557E3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42ED5282-FA59-F5AF-648F-2A453D9779B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1B79E65-E610-34FA-C420-BCF913D122B7}"/>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728ABB-945F-C69B-1928-27FEE400AE9E}"/>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8072CB1-B5CD-9356-A549-AA020ACA7B0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0FA01F9-C391-1654-A89D-D5244915293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FC130C3-1C07-1667-4EBC-6AD73E51EEB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F88F9D8-EB9C-16EA-CFE3-135920BBC166}"/>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6C7310-671C-B284-B7F8-A3E8FB1800B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F953CD5-5686-8CBA-CBB8-1F26F9018E7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BADDD77-D9A6-8181-B0AC-C6BEFA3E95A1}"/>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1A0A3682-B0A9-29FA-1599-3080E9906ABF}"/>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0663EA5C-A76E-9895-678B-A2EDB2931AB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AE84B9E-077F-763A-85D3-145EB11C3961}"/>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D66DAD28-8608-603E-039D-812413132E2F}"/>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37424B85-59D5-ED1B-1E16-A610508AD952}"/>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37843F9-878D-7589-15C8-D97EEBFC1D11}"/>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0BDE6A0-10E0-3427-1C7B-EA5E6D64475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2C9D456-4204-3EF2-46D3-9860E49808C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982399C-C36A-15B5-ACF1-82617BF7A952}"/>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CFF4D0C-089E-70F7-4235-BE74CF1C2815}"/>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731147F-C7BE-5636-9A89-DC61C5FFDD0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A5D3295F-510F-F59C-7C46-1DD2D94E7D8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33ED0707-5D7F-A4AC-5758-7B87830037E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112A6F8-6F9B-B524-5A8C-115DCD59E1AB}"/>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1E06284-8328-8C24-1858-B235EA2AC4CD}"/>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34E17CD-D47F-B5BB-46C6-C9C8343DC580}"/>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6CD04A39-C69A-A9B9-12B3-D1ACCACAD3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B168A7EF-2378-97A6-EB9E-5138CF0DEDEF}"/>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38F5637D-71F6-10CF-32C5-5EEB7547998C}"/>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8455D73-747E-056B-7B38-8A001DF0975A}"/>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6C0A3B2-92B9-6A16-B5FF-A74D2F748F22}"/>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35AC269-03D3-675D-4C48-08D6CE86D4C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EBD5AA58-306D-EB99-32B5-9E4A1640A9D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8716CA12-D736-2D47-505A-4E57016A89B2}"/>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24491B8-458E-01A7-4909-5893814B8D5F}"/>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E039EE44-DAC7-5757-4BF2-EA2A26BEA92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609F3D42-1DD6-BD53-022E-9DFCD5048304}"/>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85F3FA-EB83-8F16-0B69-E6B9D38B8AEE}"/>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669A6764-8AC2-FE4D-90C9-15CA00F37E53}"/>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1CA983-C5A8-757E-F0A7-A4D987800519}"/>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DB299C9-C10F-6BD1-9AFE-22EF2377298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2ECAEEB9-0496-CCEF-13F3-71167F70256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222EF5CE-20AB-28AB-F26B-A88E085941B9}"/>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0138DB83-A947-E98D-D6E2-0F369DC669D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B11FF71F-EE8F-61C1-5CBA-D00666980044}"/>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C71722CA-EBE9-82B1-621E-306960CB6E02}"/>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4C646E80-51C4-039E-FAEC-CAD0F7CA1458}"/>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FB0F54E-128B-5239-A521-2EEBE2D1916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3A8941A6-7F83-281A-03C0-660FB6AC3DFC}"/>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B18D1468-A732-D1A1-DCD9-B2AE4A776E8A}"/>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72D15E5-F3D1-86AD-6923-E1C631250F7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8B9901C-934D-534C-B018-95631FE5E49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30F3CAB-4984-0AAD-0789-9C721786C1B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3ABACA79-42B5-5D7D-459A-B644504C708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314BA32-099D-5AD2-041E-50CAE1A96419}"/>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B6D58FBC-3DC3-EEF8-7A21-2CAE571371E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3BCD7C23-EFA9-DD7B-E708-94DD702C4C8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5CD32A3-6E53-4DF6-FFF6-ACA214FD714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FF920B72-20A0-E030-5EC6-20094CF0EF7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E5EACAF-8340-0440-CFCE-CD483845D926}"/>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E324DBAA-B96D-2F3C-08AB-0F24C14D932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BAC4BEB-5471-BFC1-84ED-C2287007D220}"/>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B5142260-56EC-D969-3DF2-8FFB3A03683F}"/>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5E181CF7-9B33-6E89-A038-436D066A7CF7}"/>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32" name="Rectangle 31">
            <a:extLst>
              <a:ext uri="{FF2B5EF4-FFF2-40B4-BE49-F238E27FC236}">
                <a16:creationId xmlns:a16="http://schemas.microsoft.com/office/drawing/2014/main" id="{F0FF9A2B-0654-83E0-3A05-5831733CCD81}"/>
              </a:ext>
            </a:extLst>
          </p:cNvPr>
          <p:cNvSpPr/>
          <p:nvPr/>
        </p:nvSpPr>
        <p:spPr>
          <a:xfrm>
            <a:off x="-4905" y="5884223"/>
            <a:ext cx="12196905" cy="973777"/>
          </a:xfrm>
          <a:prstGeom prst="rect">
            <a:avLst/>
          </a:prstGeom>
          <a:solidFill>
            <a:srgbClr val="4775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50C402EA-6CF2-65FE-1F8E-3A06408AB02A}"/>
              </a:ext>
            </a:extLst>
          </p:cNvPr>
          <p:cNvGrpSpPr/>
          <p:nvPr/>
        </p:nvGrpSpPr>
        <p:grpSpPr>
          <a:xfrm>
            <a:off x="1" y="273"/>
            <a:ext cx="5459896" cy="1055074"/>
            <a:chOff x="0" y="272"/>
            <a:chExt cx="5039193" cy="973777"/>
          </a:xfrm>
        </p:grpSpPr>
        <p:sp>
          <p:nvSpPr>
            <p:cNvPr id="9" name="Rectangle 8">
              <a:extLst>
                <a:ext uri="{FF2B5EF4-FFF2-40B4-BE49-F238E27FC236}">
                  <a16:creationId xmlns:a16="http://schemas.microsoft.com/office/drawing/2014/main" id="{2C556B1D-B3E0-87F7-4709-485969FEEEA5}"/>
                </a:ext>
              </a:extLst>
            </p:cNvPr>
            <p:cNvSpPr/>
            <p:nvPr/>
          </p:nvSpPr>
          <p:spPr>
            <a:xfrm>
              <a:off x="0" y="272"/>
              <a:ext cx="5039193" cy="973777"/>
            </a:xfrm>
            <a:prstGeom prst="rect">
              <a:avLst/>
            </a:prstGeom>
            <a:solidFill>
              <a:srgbClr val="5E7F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10" name="Group 9">
              <a:extLst>
                <a:ext uri="{FF2B5EF4-FFF2-40B4-BE49-F238E27FC236}">
                  <a16:creationId xmlns:a16="http://schemas.microsoft.com/office/drawing/2014/main" id="{3EF4B71B-AAB3-A3CA-A4DB-B4616C8B6684}"/>
                </a:ext>
              </a:extLst>
            </p:cNvPr>
            <p:cNvGrpSpPr/>
            <p:nvPr/>
          </p:nvGrpSpPr>
          <p:grpSpPr>
            <a:xfrm>
              <a:off x="296988" y="220550"/>
              <a:ext cx="4635471" cy="557985"/>
              <a:chOff x="8927295" y="6375844"/>
              <a:chExt cx="3157970" cy="380134"/>
            </a:xfrm>
          </p:grpSpPr>
          <p:grpSp>
            <p:nvGrpSpPr>
              <p:cNvPr id="11" name="Group 10">
                <a:extLst>
                  <a:ext uri="{FF2B5EF4-FFF2-40B4-BE49-F238E27FC236}">
                    <a16:creationId xmlns:a16="http://schemas.microsoft.com/office/drawing/2014/main" id="{00377D3E-1FEE-1B07-091F-DB76696D4125}"/>
                  </a:ext>
                </a:extLst>
              </p:cNvPr>
              <p:cNvGrpSpPr/>
              <p:nvPr/>
            </p:nvGrpSpPr>
            <p:grpSpPr>
              <a:xfrm>
                <a:off x="8927295" y="6376710"/>
                <a:ext cx="1351683" cy="379268"/>
                <a:chOff x="5243641" y="3189385"/>
                <a:chExt cx="1351683" cy="379268"/>
              </a:xfrm>
              <a:solidFill>
                <a:schemeClr val="bg1">
                  <a:lumMod val="95000"/>
                </a:schemeClr>
              </a:solidFill>
            </p:grpSpPr>
            <p:sp>
              <p:nvSpPr>
                <p:cNvPr id="23" name="Freeform 22">
                  <a:extLst>
                    <a:ext uri="{FF2B5EF4-FFF2-40B4-BE49-F238E27FC236}">
                      <a16:creationId xmlns:a16="http://schemas.microsoft.com/office/drawing/2014/main" id="{8B927526-A1F5-337A-7C9D-3DA8232687A4}"/>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0EDF5C7-C7D7-EDCF-CC74-3A8BB394447D}"/>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980B79A-1B25-A26C-ACC1-E1764F22871E}"/>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0B2FF03-ADD4-26A9-A969-1B757530096B}"/>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FD28035-CECD-6DF1-18BA-F7545066B229}"/>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8C7AA0E-1B81-204B-5D2A-CA1D4E091A44}"/>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55DBCEB-054F-6759-E08C-A515F4E81F86}"/>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5DB07B22-E613-6E0B-B502-29E09D39E80F}"/>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13" name="Freeform 12">
                  <a:extLst>
                    <a:ext uri="{FF2B5EF4-FFF2-40B4-BE49-F238E27FC236}">
                      <a16:creationId xmlns:a16="http://schemas.microsoft.com/office/drawing/2014/main" id="{1F829B6E-D071-0589-7B47-35E172E876FC}"/>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1C1C75C-4D80-749A-0D80-393D7BD92F97}"/>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97E6E08-D401-D10D-FEBA-D1859B962619}"/>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E91D73C-9BA9-4774-3486-C35B85A0CA68}"/>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72B8EAC-CF3F-E80F-11DB-78F01B5CF2D9}"/>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53C3684-23B8-A92D-5AAA-5F1B4F80C7DD}"/>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FCB75BD-F220-A64B-3DC2-F2FAE29FC036}"/>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1B75DA6-5162-41A8-E714-746C8925A81B}"/>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A1945B4B-641E-9CDE-D686-9BAE5943AE4F}"/>
              </a:ext>
            </a:extLst>
          </p:cNvPr>
          <p:cNvSpPr/>
          <p:nvPr/>
        </p:nvSpPr>
        <p:spPr>
          <a:xfrm>
            <a:off x="814493" y="1531917"/>
            <a:ext cx="10542619" cy="9737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6000" kern="100" dirty="0">
                <a:solidFill>
                  <a:srgbClr val="19444A"/>
                </a:solidFill>
                <a:effectLst/>
                <a:latin typeface="Courier" pitchFamily="2" charset="0"/>
                <a:ea typeface="Calibri" panose="020F0502020204030204" pitchFamily="34" charset="0"/>
                <a:cs typeface="Times New Roman" panose="02020603050405020304" pitchFamily="18" charset="0"/>
              </a:rPr>
              <a:t>Project Title</a:t>
            </a:r>
          </a:p>
        </p:txBody>
      </p:sp>
      <p:sp>
        <p:nvSpPr>
          <p:cNvPr id="3" name="Rectangle 2">
            <a:extLst>
              <a:ext uri="{FF2B5EF4-FFF2-40B4-BE49-F238E27FC236}">
                <a16:creationId xmlns:a16="http://schemas.microsoft.com/office/drawing/2014/main" id="{6FDB59CB-2A88-326F-B50C-13DD5449741C}"/>
              </a:ext>
            </a:extLst>
          </p:cNvPr>
          <p:cNvSpPr/>
          <p:nvPr/>
        </p:nvSpPr>
        <p:spPr>
          <a:xfrm>
            <a:off x="814494" y="4624465"/>
            <a:ext cx="5658214"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80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Enter Text</a:t>
            </a:r>
            <a:endParaRPr lang="en-US" sz="2800" dirty="0">
              <a:solidFill>
                <a:schemeClr val="tx1">
                  <a:lumMod val="65000"/>
                  <a:lumOff val="35000"/>
                </a:schemeClr>
              </a:solidFill>
            </a:endParaRPr>
          </a:p>
        </p:txBody>
      </p:sp>
      <p:sp>
        <p:nvSpPr>
          <p:cNvPr id="5" name="Rectangle 4">
            <a:extLst>
              <a:ext uri="{FF2B5EF4-FFF2-40B4-BE49-F238E27FC236}">
                <a16:creationId xmlns:a16="http://schemas.microsoft.com/office/drawing/2014/main" id="{3E3C2C58-2014-1BD3-9E5A-1F38662690B2}"/>
              </a:ext>
            </a:extLst>
          </p:cNvPr>
          <p:cNvSpPr/>
          <p:nvPr/>
        </p:nvSpPr>
        <p:spPr>
          <a:xfrm>
            <a:off x="814493" y="4215897"/>
            <a:ext cx="237744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kern="100" dirty="0">
                <a:solidFill>
                  <a:schemeClr val="tx1">
                    <a:lumMod val="50000"/>
                    <a:lumOff val="50000"/>
                  </a:schemeClr>
                </a:solidFill>
                <a:latin typeface="Courier" pitchFamily="2" charset="0"/>
                <a:ea typeface="Calibri" panose="020F0502020204030204" pitchFamily="34" charset="0"/>
                <a:cs typeface="Times New Roman" panose="02020603050405020304" pitchFamily="18" charset="0"/>
              </a:rPr>
              <a:t>prepared for</a:t>
            </a:r>
            <a:endParaRPr lang="en-US" sz="2400" kern="100" dirty="0">
              <a:solidFill>
                <a:schemeClr val="tx1">
                  <a:lumMod val="50000"/>
                  <a:lumOff val="50000"/>
                </a:schemeClr>
              </a:solidFill>
              <a:effectLst/>
              <a:latin typeface="Courier" pitchFamily="2"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D1C13CB-3A48-EC96-8A6B-A0B442263428}"/>
              </a:ext>
            </a:extLst>
          </p:cNvPr>
          <p:cNvSpPr/>
          <p:nvPr/>
        </p:nvSpPr>
        <p:spPr>
          <a:xfrm>
            <a:off x="6186262" y="6292792"/>
            <a:ext cx="594360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Enter Text</a:t>
            </a:r>
            <a:endParaRPr lang="en-US" sz="2000" dirty="0">
              <a:solidFill>
                <a:schemeClr val="bg1"/>
              </a:solidFill>
            </a:endParaRPr>
          </a:p>
        </p:txBody>
      </p:sp>
      <p:sp>
        <p:nvSpPr>
          <p:cNvPr id="8" name="Rectangle 7">
            <a:extLst>
              <a:ext uri="{FF2B5EF4-FFF2-40B4-BE49-F238E27FC236}">
                <a16:creationId xmlns:a16="http://schemas.microsoft.com/office/drawing/2014/main" id="{49B6A895-E82F-23E8-8812-E73ACE4830D4}"/>
              </a:ext>
            </a:extLst>
          </p:cNvPr>
          <p:cNvSpPr/>
          <p:nvPr/>
        </p:nvSpPr>
        <p:spPr>
          <a:xfrm>
            <a:off x="6135465" y="5972750"/>
            <a:ext cx="1954984"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chemeClr val="bg1">
                    <a:lumMod val="85000"/>
                  </a:schemeClr>
                </a:solidFill>
                <a:latin typeface="Courier" pitchFamily="2" charset="0"/>
                <a:ea typeface="Calibri" panose="020F0502020204030204" pitchFamily="34" charset="0"/>
                <a:cs typeface="Times New Roman" panose="02020603050405020304" pitchFamily="18" charset="0"/>
              </a:rPr>
              <a:t>prepared by</a:t>
            </a:r>
            <a:endParaRPr lang="en-US" kern="100" dirty="0">
              <a:solidFill>
                <a:schemeClr val="bg1">
                  <a:lumMod val="85000"/>
                </a:schemeClr>
              </a:solidFill>
              <a:effectLst/>
              <a:latin typeface="Courier" pitchFamily="2"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8AE02115-26DD-D618-831B-71ABB446BB7A}"/>
              </a:ext>
            </a:extLst>
          </p:cNvPr>
          <p:cNvSpPr/>
          <p:nvPr/>
        </p:nvSpPr>
        <p:spPr>
          <a:xfrm>
            <a:off x="835949" y="6292792"/>
            <a:ext cx="100584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0.0.0</a:t>
            </a:r>
            <a:endParaRPr lang="en-US" sz="2000" dirty="0">
              <a:solidFill>
                <a:srgbClr val="284348"/>
              </a:solidFill>
            </a:endParaRPr>
          </a:p>
        </p:txBody>
      </p:sp>
      <p:sp>
        <p:nvSpPr>
          <p:cNvPr id="17" name="Rectangle 16">
            <a:extLst>
              <a:ext uri="{FF2B5EF4-FFF2-40B4-BE49-F238E27FC236}">
                <a16:creationId xmlns:a16="http://schemas.microsoft.com/office/drawing/2014/main" id="{34CE377E-0306-3D88-A1FA-A5C47F185AF9}"/>
              </a:ext>
            </a:extLst>
          </p:cNvPr>
          <p:cNvSpPr/>
          <p:nvPr/>
        </p:nvSpPr>
        <p:spPr>
          <a:xfrm>
            <a:off x="785150" y="5972750"/>
            <a:ext cx="100584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chemeClr val="tx1">
                    <a:lumMod val="65000"/>
                    <a:lumOff val="35000"/>
                  </a:schemeClr>
                </a:solidFill>
                <a:latin typeface="Courier" pitchFamily="2" charset="0"/>
                <a:ea typeface="Calibri" panose="020F0502020204030204" pitchFamily="34" charset="0"/>
                <a:cs typeface="Times New Roman" panose="02020603050405020304" pitchFamily="18" charset="0"/>
              </a:rPr>
              <a:t>version</a:t>
            </a:r>
            <a:endParaRPr lang="en-US" kern="100" dirty="0">
              <a:solidFill>
                <a:schemeClr val="tx1">
                  <a:lumMod val="65000"/>
                  <a:lumOff val="35000"/>
                </a:schemeClr>
              </a:solidFill>
              <a:effectLst/>
              <a:latin typeface="Courier" pitchFamily="2"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68326BEB-111A-260F-7B88-4EA31252CB52}"/>
              </a:ext>
            </a:extLst>
          </p:cNvPr>
          <p:cNvSpPr/>
          <p:nvPr/>
        </p:nvSpPr>
        <p:spPr>
          <a:xfrm>
            <a:off x="2749565" y="6292792"/>
            <a:ext cx="155448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2000" dirty="0">
              <a:solidFill>
                <a:srgbClr val="284348"/>
              </a:solidFill>
            </a:endParaRPr>
          </a:p>
        </p:txBody>
      </p:sp>
      <p:sp>
        <p:nvSpPr>
          <p:cNvPr id="31" name="Rectangle 30">
            <a:extLst>
              <a:ext uri="{FF2B5EF4-FFF2-40B4-BE49-F238E27FC236}">
                <a16:creationId xmlns:a16="http://schemas.microsoft.com/office/drawing/2014/main" id="{F94B0459-1CB2-0E11-7B98-FBBBE2509DEA}"/>
              </a:ext>
            </a:extLst>
          </p:cNvPr>
          <p:cNvSpPr/>
          <p:nvPr/>
        </p:nvSpPr>
        <p:spPr>
          <a:xfrm>
            <a:off x="2698766" y="5972750"/>
            <a:ext cx="155448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chemeClr val="tx1">
                    <a:lumMod val="65000"/>
                    <a:lumOff val="35000"/>
                  </a:schemeClr>
                </a:solidFill>
                <a:latin typeface="Courier" pitchFamily="2" charset="0"/>
                <a:ea typeface="Calibri" panose="020F0502020204030204" pitchFamily="34" charset="0"/>
                <a:cs typeface="Times New Roman" panose="02020603050405020304" pitchFamily="18" charset="0"/>
              </a:rPr>
              <a:t>valid until</a:t>
            </a:r>
            <a:endParaRPr lang="en-US" kern="100" dirty="0">
              <a:solidFill>
                <a:schemeClr val="tx1">
                  <a:lumMod val="65000"/>
                  <a:lumOff val="35000"/>
                </a:schemeClr>
              </a:solidFill>
              <a:effectLst/>
              <a:latin typeface="Courier" pitchFamily="2"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74F796AE-057B-C555-3B5C-0465ABCAB6D0}"/>
              </a:ext>
            </a:extLst>
          </p:cNvPr>
          <p:cNvSpPr/>
          <p:nvPr/>
        </p:nvSpPr>
        <p:spPr>
          <a:xfrm>
            <a:off x="-4905" y="5797530"/>
            <a:ext cx="12196905" cy="813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a:extLst>
            <a:ext uri="{FF2B5EF4-FFF2-40B4-BE49-F238E27FC236}">
              <a16:creationId xmlns:a16="http://schemas.microsoft.com/office/drawing/2014/main" id="{3479E3AE-13DD-560D-A63D-6C8443743717}"/>
            </a:ext>
          </a:extLst>
        </p:cNvPr>
        <p:cNvGrpSpPr/>
        <p:nvPr/>
      </p:nvGrpSpPr>
      <p:grpSpPr>
        <a:xfrm>
          <a:off x="0" y="0"/>
          <a:ext cx="0" cy="0"/>
          <a:chOff x="0" y="0"/>
          <a:chExt cx="0" cy="0"/>
        </a:xfrm>
      </p:grpSpPr>
      <p:pic>
        <p:nvPicPr>
          <p:cNvPr id="38" name="Picture 37" descr="Balls connected with crossed wires">
            <a:extLst>
              <a:ext uri="{FF2B5EF4-FFF2-40B4-BE49-F238E27FC236}">
                <a16:creationId xmlns:a16="http://schemas.microsoft.com/office/drawing/2014/main" id="{303DC756-C43C-C39F-E60A-D31908BBE4DF}"/>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903841" y="-908750"/>
            <a:ext cx="6869305" cy="8686800"/>
          </a:xfrm>
          <a:prstGeom prst="rect">
            <a:avLst/>
          </a:prstGeom>
        </p:spPr>
      </p:pic>
      <p:pic>
        <p:nvPicPr>
          <p:cNvPr id="37" name="Picture 36" descr="Balls connected with crossed wires">
            <a:extLst>
              <a:ext uri="{FF2B5EF4-FFF2-40B4-BE49-F238E27FC236}">
                <a16:creationId xmlns:a16="http://schemas.microsoft.com/office/drawing/2014/main" id="{FF3390EB-0155-7352-CAA8-EF80F964C8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a:stretch/>
        </p:blipFill>
        <p:spPr>
          <a:xfrm rot="16200000">
            <a:off x="6979162" y="1650924"/>
            <a:ext cx="6858002" cy="3556150"/>
          </a:xfrm>
          <a:prstGeom prst="rect">
            <a:avLst/>
          </a:prstGeom>
        </p:spPr>
      </p:pic>
      <p:grpSp>
        <p:nvGrpSpPr>
          <p:cNvPr id="48" name="Group 47">
            <a:extLst>
              <a:ext uri="{FF2B5EF4-FFF2-40B4-BE49-F238E27FC236}">
                <a16:creationId xmlns:a16="http://schemas.microsoft.com/office/drawing/2014/main" id="{40C62516-6CEF-EB94-1E7F-566B7481580F}"/>
              </a:ext>
            </a:extLst>
          </p:cNvPr>
          <p:cNvGrpSpPr/>
          <p:nvPr/>
        </p:nvGrpSpPr>
        <p:grpSpPr>
          <a:xfrm>
            <a:off x="10319546" y="61137"/>
            <a:ext cx="1813078" cy="1709844"/>
            <a:chOff x="4301836" y="1542184"/>
            <a:chExt cx="4242954" cy="4001365"/>
          </a:xfrm>
          <a:solidFill>
            <a:schemeClr val="bg1"/>
          </a:solidFill>
        </p:grpSpPr>
        <p:sp>
          <p:nvSpPr>
            <p:cNvPr id="49" name="Freeform 48">
              <a:extLst>
                <a:ext uri="{FF2B5EF4-FFF2-40B4-BE49-F238E27FC236}">
                  <a16:creationId xmlns:a16="http://schemas.microsoft.com/office/drawing/2014/main" id="{A26EBCD4-3431-2228-03D3-2869B7D2F3C5}"/>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31E9323-6F72-6CCB-6227-869ED332D333}"/>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B951FB4-FEB1-F3BA-94F6-55943017D7F6}"/>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F93D192E-770D-3CE8-BC37-B76310D5F66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5320E26-A6C0-A8D0-BD3F-344908BFC539}"/>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542FF7A-E21C-52D9-C73F-CAB393950800}"/>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78CB7A7-F2BF-A93B-4D06-5E1BFBAA02E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6845B68-5088-3C0A-CCD8-647D6DA43F88}"/>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641EFC5-4B06-BAFC-8387-6E58DEC0838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7423DD3-AC08-E075-EC70-E0942DC79BB5}"/>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D27EC230-49B2-1533-665E-92D86D6CF33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61A1FE1-A1DA-36E8-E551-32EF841F4634}"/>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F04EFDC-6EE9-CF51-A8C4-832B8D2D2B2B}"/>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376B6C8-53E1-495F-A604-895B2854F7FC}"/>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484E8CF-A633-CC2B-51E7-5388815368A8}"/>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96DA28D-E678-88BB-AB28-BB877212FBFE}"/>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5C47940-C43A-F32E-ED23-7396E7C0079D}"/>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D1BE574-851E-D53B-DA86-42F99C2BB5FA}"/>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5D6D787-53C7-B0AD-AD9F-653C06768643}"/>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97E63E8-5EAD-ACC6-5D0E-6BE6362416D6}"/>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080AE19-B473-2A50-1F03-BF5A4A19A93A}"/>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B2D97F3A-7644-E375-FF53-BDB296381825}"/>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8112509-F3D4-43A4-F766-2932EB7F8575}"/>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B73E3BD-49F0-15E9-3624-F912B4DC782F}"/>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7BB1484-865D-6E75-55E3-D4453E9D826A}"/>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21303E6-23E8-3C9D-0E14-D0478A8C5056}"/>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AF0F2E3-228B-8230-81DC-733BD51172D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ADE4E3F-0E81-30A1-A5BB-3311D6ACB003}"/>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179371EC-63A0-EAD1-89E1-2FC134337034}"/>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E9B1C8D-6550-7FB0-B62C-8F52AF383D6D}"/>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18A657F-CA13-7E30-9D2D-89090F67F28E}"/>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200005E-FE5D-3373-CDB3-D65CF7D2D0A1}"/>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991DE68E-E3AB-A597-5C1B-4A2D28CD6A8D}"/>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A031115B-4ECC-F47D-7AE6-35ED64C4B555}"/>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0DC3849-92E1-560C-B009-49BBDE355F23}"/>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DEF81ACB-4EEB-15F5-82DB-B53EC0C8B054}"/>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9F2CC6B-0E19-83A5-420A-1472D0A14E6A}"/>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6B7FBE1-655E-59D4-EA06-6FBE5503F936}"/>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3B6BF5C-2EDE-F70D-8DEE-280BAE9BBED8}"/>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11953966-2A8A-E341-C6F8-8D22E513C1C6}"/>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CA999B24-0591-3186-9279-E6712C1174FA}"/>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73F90677-B8B2-1202-CAD9-C3E0EA794358}"/>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D2D769A0-EBF4-697C-75B4-5B2C48621D2F}"/>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8684EFE-F8F4-17AC-7DC2-FB59DF0CEBB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17ADA70-BC09-F52B-AA57-D9DC924FED6C}"/>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FC67962-4269-F707-4F57-F5D2DE0E7030}"/>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C4921048-61F4-37C2-5039-C4E137F57248}"/>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B114574F-0354-46B2-B68D-014E45A7D8A8}"/>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D20EF4F9-9B32-B94F-E02B-771BE4CAEE8D}"/>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D4A312B-4503-6997-9773-C27865812759}"/>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42C6D97F-567D-B660-8F27-39E9BB2E060E}"/>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EEAE97F5-F54F-BA09-E3DE-93B1940D56A6}"/>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701DC1B1-C4B7-1A6E-083D-F1BEF5A78200}"/>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BB485BED-2AE8-988E-E58F-C74C09E78843}"/>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1AA3D735-9E69-3A7A-8D3D-17BBBF9454E6}"/>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DE148600-2BC1-6D58-D980-8B51A83440A2}"/>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8AB9928D-0460-075F-02B4-CF6497EEE5DA}"/>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57FC627-FE71-A98D-03DA-144B4C82B225}"/>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87E3F44-2DD8-4887-49E2-A0E337BE137E}"/>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9922B8C-E876-88AE-4FC1-82B2AD59B4F6}"/>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AA9EB88-02B1-53D9-3DCF-41EB3FB7238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F23B8E0-608E-8B26-411E-EED6193BE0D3}"/>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FF2FECB-BA81-59C1-C176-EC89EFCF57EA}"/>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A7409FFF-A363-869A-9C7B-F5B534F42336}"/>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78DA66E1-8B0A-3964-FD9A-E414EB6DA86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90A88FD-E2E2-0B73-65A1-B89F39828227}"/>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E33B111-F93C-9BBC-8572-5E77337537FD}"/>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072909C9-F7FA-C734-5345-EFFC25C6429C}"/>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3DF96B-D275-CD83-BC06-48E289F5DBC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EDFEC26A-DC90-A44F-A8FF-912D430764D0}"/>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CB6B390-CECF-F92E-EFD8-1162A10BC5F5}"/>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AFB0F408-0D01-6548-1420-44E012F2F1FF}"/>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026C3BB9-F99C-1A79-4D1F-018776E89229}"/>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6AAA162-5A8F-0E9D-EB61-90B4CB86C314}"/>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137E4A9-1051-52BD-CE42-AB30AB7772DC}"/>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E8DAE25-A032-E9ED-4A69-51DF85A08BFF}"/>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F7B8C2BF-1DEE-3163-1E3E-C2B91F15FA8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6E750B4-EE7D-5FBE-B887-B3E276493230}"/>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14A56043-72DD-B3C2-D096-2511890CD587}"/>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9D072568-B4D2-1C53-A5D7-D1A5DDED5FB8}"/>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0EB6B316-4AAE-0EAA-62D4-A76175822809}"/>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A61EC186-FFD3-CDEF-8EF9-44ACAB9DA2AE}"/>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8A0F11C9-8ACC-607E-30FE-DE00374871D9}"/>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2706753F-F4DF-8171-EC1D-98D8877448AD}"/>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EFEE8DBF-D8FC-4ED8-67DE-C8FC1ED19216}"/>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D9B1BEA-C34B-5DD3-EF68-27DD67B53747}"/>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52082DD0-EFCA-3B7C-36BE-8BFB148EEAF1}"/>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34B3A2FC-E727-8C80-6DF5-91BF36E8BAC3}"/>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16AD6296-DC54-B091-2F42-E1DC9225272E}"/>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B84A9056-87EF-BFD7-35A3-1E07BBDB9517}"/>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8467C66-29B3-4037-ECC1-86EAF3E5A57E}"/>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1F5BDCD3-98E0-E201-3AA4-2CECF650577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F70C27C-A948-A757-D386-D612E464552B}"/>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3923BEF-3A3A-47A4-A50B-2DA3FF98920A}"/>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28E451E4-B757-FF4F-B979-FD76177B04D1}"/>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65315426-492F-42F1-5B55-3B1DC073E5C6}"/>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DF2CD808-C208-BBB6-A673-9FDA1C22EB27}"/>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296680EF-1BB0-B56F-1D7D-8D44AC932334}"/>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B2778265-5202-FA48-2C87-4635F187327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AF8729A0-B701-0406-C766-798F0BE2F75C}"/>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5D6AEBA0-C6D8-807C-02E1-DBFA740EBFEA}"/>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E45F01FC-A6FD-F898-D13B-0A566F42149A}"/>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E248389B-C03B-117A-1618-2A8969CE7799}"/>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777C09F-8CD5-47B5-DA21-489E6E0175EC}"/>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E2DD246B-28BF-40BF-3545-F6BD12CA1842}"/>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C34BF7BD-D243-C857-783F-99940E76D8E5}"/>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763139EE-0215-FE35-6E79-211F3B55836B}"/>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E40FEBF-4BC0-3EF7-194F-B81CC107F6B2}"/>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BFE53BA3-D288-08E2-9473-4DA50885E84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943E6C5C-E23B-DA5B-39F4-731D9D136163}"/>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730723D0-8B4E-C4D6-E046-4A828304A3FA}"/>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AE4EE879-E4CF-51E8-7FB9-5F819B4A956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D0CF7611-392C-1165-6658-A7B3B85C3F84}"/>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A15CCA92-2607-286F-0510-916FB3CFA4F1}"/>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06D76A4D-D93C-1DFB-2AE4-1C0136E8DF28}"/>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26FA0BBA-9233-811F-5E0F-28AB277006E4}"/>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36DAB22-70DE-D3FB-E04F-5712C5E4D57A}"/>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4D5E2C8-BC98-AFB7-29C7-59EE0137324C}"/>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A1C661C4-BCB9-3ECE-2DE6-9BFF7E7E8ED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501CB608-909D-F016-660F-DCBCDCE36BEB}"/>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6" name="Right Triangle 5">
            <a:extLst>
              <a:ext uri="{FF2B5EF4-FFF2-40B4-BE49-F238E27FC236}">
                <a16:creationId xmlns:a16="http://schemas.microsoft.com/office/drawing/2014/main" id="{17B1BDE6-AF92-6CA9-8505-8CA4A898D779}"/>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ECB0BAEB-07E9-C075-4310-90933D63D8D3}"/>
              </a:ext>
            </a:extLst>
          </p:cNvPr>
          <p:cNvGrpSpPr/>
          <p:nvPr/>
        </p:nvGrpSpPr>
        <p:grpSpPr>
          <a:xfrm>
            <a:off x="8612390" y="6231014"/>
            <a:ext cx="3574157" cy="624362"/>
            <a:chOff x="8617842" y="6233640"/>
            <a:chExt cx="3574157" cy="624362"/>
          </a:xfrm>
        </p:grpSpPr>
        <p:sp>
          <p:nvSpPr>
            <p:cNvPr id="33" name="Rectangle 32">
              <a:extLst>
                <a:ext uri="{FF2B5EF4-FFF2-40B4-BE49-F238E27FC236}">
                  <a16:creationId xmlns:a16="http://schemas.microsoft.com/office/drawing/2014/main" id="{0E826B21-38F6-3080-3614-06EFB1AE9094}"/>
                </a:ext>
              </a:extLst>
            </p:cNvPr>
            <p:cNvSpPr/>
            <p:nvPr/>
          </p:nvSpPr>
          <p:spPr>
            <a:xfrm>
              <a:off x="8617842" y="6233640"/>
              <a:ext cx="3574157" cy="624362"/>
            </a:xfrm>
            <a:prstGeom prst="rect">
              <a:avLst/>
            </a:prstGeom>
            <a:solidFill>
              <a:srgbClr val="3C63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 name="Group 34">
              <a:extLst>
                <a:ext uri="{FF2B5EF4-FFF2-40B4-BE49-F238E27FC236}">
                  <a16:creationId xmlns:a16="http://schemas.microsoft.com/office/drawing/2014/main" id="{8A2CAF74-5AF0-C900-980B-4C1FD0FDD0EF}"/>
                </a:ext>
              </a:extLst>
            </p:cNvPr>
            <p:cNvGrpSpPr/>
            <p:nvPr/>
          </p:nvGrpSpPr>
          <p:grpSpPr>
            <a:xfrm>
              <a:off x="8797456" y="6360215"/>
              <a:ext cx="3287809" cy="395763"/>
              <a:chOff x="8927295" y="6375844"/>
              <a:chExt cx="3157970" cy="380134"/>
            </a:xfrm>
          </p:grpSpPr>
          <p:grpSp>
            <p:nvGrpSpPr>
              <p:cNvPr id="36" name="Group 35">
                <a:extLst>
                  <a:ext uri="{FF2B5EF4-FFF2-40B4-BE49-F238E27FC236}">
                    <a16:creationId xmlns:a16="http://schemas.microsoft.com/office/drawing/2014/main" id="{EAF45714-9ABA-4199-D899-8F11E40331B1}"/>
                  </a:ext>
                </a:extLst>
              </p:cNvPr>
              <p:cNvGrpSpPr/>
              <p:nvPr/>
            </p:nvGrpSpPr>
            <p:grpSpPr>
              <a:xfrm>
                <a:off x="8927295" y="6376710"/>
                <a:ext cx="1351683" cy="379268"/>
                <a:chOff x="5243641" y="3189385"/>
                <a:chExt cx="1351683" cy="379268"/>
              </a:xfrm>
              <a:solidFill>
                <a:schemeClr val="bg1">
                  <a:lumMod val="95000"/>
                </a:schemeClr>
              </a:solidFill>
            </p:grpSpPr>
            <p:sp>
              <p:nvSpPr>
                <p:cNvPr id="170" name="Freeform 169">
                  <a:extLst>
                    <a:ext uri="{FF2B5EF4-FFF2-40B4-BE49-F238E27FC236}">
                      <a16:creationId xmlns:a16="http://schemas.microsoft.com/office/drawing/2014/main" id="{9A97E826-38C9-58ED-C22F-808FD2FECC39}"/>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BCA88D8D-D5CC-2BB6-CB49-25038714FBED}"/>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4BC33DD7-B99B-DBD0-AA94-405497CC3BCB}"/>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92B6A69C-C8F4-0F0E-E80A-DD74720226F4}"/>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DC6A30AB-1423-222F-4AD9-08AD1CAAC0EF}"/>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38E22685-3460-C468-2620-D9FCE3347944}"/>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3F44D016-CD27-4694-3E39-008E2FA676D6}"/>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id="{FD2EB11E-24F5-BC5A-1B03-E71EF525F051}"/>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40" name="Freeform 39">
                  <a:extLst>
                    <a:ext uri="{FF2B5EF4-FFF2-40B4-BE49-F238E27FC236}">
                      <a16:creationId xmlns:a16="http://schemas.microsoft.com/office/drawing/2014/main" id="{69AF64A8-3AA6-934B-AD8B-AE9D7CE3848E}"/>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C21A84A-C368-4F58-2A5A-22AA172B74EC}"/>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AF5DE34-C7B3-407D-1844-8BA1A52359D6}"/>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1FA7C39-A122-95AA-B1C3-11801A505914}"/>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542D5F0-871E-F119-E133-C10D6D931793}"/>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83B3E01-46C4-3E18-FF87-36D1906494BC}"/>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97D8136-A8C2-2DBC-00F8-5DA904F777A9}"/>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F8515E6C-7302-A15A-C43F-067E5B560BA6}"/>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177" name="Rectangle 176">
            <a:extLst>
              <a:ext uri="{FF2B5EF4-FFF2-40B4-BE49-F238E27FC236}">
                <a16:creationId xmlns:a16="http://schemas.microsoft.com/office/drawing/2014/main" id="{C76D1F76-E976-435F-0915-718359B0E705}"/>
              </a:ext>
            </a:extLst>
          </p:cNvPr>
          <p:cNvSpPr/>
          <p:nvPr/>
        </p:nvSpPr>
        <p:spPr>
          <a:xfrm>
            <a:off x="-4905" y="0"/>
            <a:ext cx="6785714"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contents</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178" name="Rounded Rectangle 177">
            <a:extLst>
              <a:ext uri="{FF2B5EF4-FFF2-40B4-BE49-F238E27FC236}">
                <a16:creationId xmlns:a16="http://schemas.microsoft.com/office/drawing/2014/main" id="{CCC9A221-2A56-7D2E-FFEB-4753B473795B}"/>
              </a:ext>
            </a:extLst>
          </p:cNvPr>
          <p:cNvSpPr/>
          <p:nvPr/>
        </p:nvSpPr>
        <p:spPr>
          <a:xfrm>
            <a:off x="408324" y="1956693"/>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9" name="Rounded Rectangle 178">
            <a:extLst>
              <a:ext uri="{FF2B5EF4-FFF2-40B4-BE49-F238E27FC236}">
                <a16:creationId xmlns:a16="http://schemas.microsoft.com/office/drawing/2014/main" id="{27971E31-C07A-AE31-37DB-A441CD7D7919}"/>
              </a:ext>
            </a:extLst>
          </p:cNvPr>
          <p:cNvSpPr/>
          <p:nvPr/>
        </p:nvSpPr>
        <p:spPr>
          <a:xfrm>
            <a:off x="408324" y="2726339"/>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0" name="Rounded Rectangle 179">
            <a:extLst>
              <a:ext uri="{FF2B5EF4-FFF2-40B4-BE49-F238E27FC236}">
                <a16:creationId xmlns:a16="http://schemas.microsoft.com/office/drawing/2014/main" id="{CD3AF959-2A46-3137-5EC8-F9B48C246679}"/>
              </a:ext>
            </a:extLst>
          </p:cNvPr>
          <p:cNvSpPr/>
          <p:nvPr/>
        </p:nvSpPr>
        <p:spPr>
          <a:xfrm>
            <a:off x="408324" y="3495986"/>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1" name="Rounded Rectangle 180">
            <a:extLst>
              <a:ext uri="{FF2B5EF4-FFF2-40B4-BE49-F238E27FC236}">
                <a16:creationId xmlns:a16="http://schemas.microsoft.com/office/drawing/2014/main" id="{84236C8B-1290-FDCF-9942-9F91E3C77807}"/>
              </a:ext>
            </a:extLst>
          </p:cNvPr>
          <p:cNvSpPr/>
          <p:nvPr/>
        </p:nvSpPr>
        <p:spPr>
          <a:xfrm>
            <a:off x="408324" y="1187047"/>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2" name="Rectangle 181">
            <a:extLst>
              <a:ext uri="{FF2B5EF4-FFF2-40B4-BE49-F238E27FC236}">
                <a16:creationId xmlns:a16="http://schemas.microsoft.com/office/drawing/2014/main" id="{550AF555-259A-BAC7-6A83-B48C64E5F768}"/>
              </a:ext>
            </a:extLst>
          </p:cNvPr>
          <p:cNvSpPr/>
          <p:nvPr/>
        </p:nvSpPr>
        <p:spPr>
          <a:xfrm>
            <a:off x="408324" y="1283306"/>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1</a:t>
            </a:r>
          </a:p>
        </p:txBody>
      </p:sp>
      <p:sp>
        <p:nvSpPr>
          <p:cNvPr id="183" name="Rectangle 182">
            <a:extLst>
              <a:ext uri="{FF2B5EF4-FFF2-40B4-BE49-F238E27FC236}">
                <a16:creationId xmlns:a16="http://schemas.microsoft.com/office/drawing/2014/main" id="{6ABB8FA6-0F7B-5BFA-5402-46A263D13E2C}"/>
              </a:ext>
            </a:extLst>
          </p:cNvPr>
          <p:cNvSpPr/>
          <p:nvPr/>
        </p:nvSpPr>
        <p:spPr>
          <a:xfrm>
            <a:off x="408324" y="2044334"/>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2</a:t>
            </a:r>
          </a:p>
        </p:txBody>
      </p:sp>
      <p:sp>
        <p:nvSpPr>
          <p:cNvPr id="184" name="Rectangle 183">
            <a:extLst>
              <a:ext uri="{FF2B5EF4-FFF2-40B4-BE49-F238E27FC236}">
                <a16:creationId xmlns:a16="http://schemas.microsoft.com/office/drawing/2014/main" id="{B61D67B3-4C69-C2A2-11C6-ADA64D74983B}"/>
              </a:ext>
            </a:extLst>
          </p:cNvPr>
          <p:cNvSpPr/>
          <p:nvPr/>
        </p:nvSpPr>
        <p:spPr>
          <a:xfrm>
            <a:off x="408324" y="2808986"/>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3</a:t>
            </a:r>
          </a:p>
        </p:txBody>
      </p:sp>
      <p:sp>
        <p:nvSpPr>
          <p:cNvPr id="185" name="Rectangle 184">
            <a:extLst>
              <a:ext uri="{FF2B5EF4-FFF2-40B4-BE49-F238E27FC236}">
                <a16:creationId xmlns:a16="http://schemas.microsoft.com/office/drawing/2014/main" id="{D2E24AB5-4866-03BD-9143-C82C8BC6B246}"/>
              </a:ext>
            </a:extLst>
          </p:cNvPr>
          <p:cNvSpPr/>
          <p:nvPr/>
        </p:nvSpPr>
        <p:spPr>
          <a:xfrm>
            <a:off x="408324" y="3570014"/>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4</a:t>
            </a:r>
          </a:p>
        </p:txBody>
      </p:sp>
      <p:sp>
        <p:nvSpPr>
          <p:cNvPr id="186" name="Rectangle 185">
            <a:extLst>
              <a:ext uri="{FF2B5EF4-FFF2-40B4-BE49-F238E27FC236}">
                <a16:creationId xmlns:a16="http://schemas.microsoft.com/office/drawing/2014/main" id="{19ADA066-07EA-6239-A37C-96500A546C4A}"/>
              </a:ext>
            </a:extLst>
          </p:cNvPr>
          <p:cNvSpPr/>
          <p:nvPr/>
        </p:nvSpPr>
        <p:spPr>
          <a:xfrm>
            <a:off x="1197750" y="1281687"/>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problem and solution</a:t>
            </a:r>
            <a:endParaRPr lang="en-US" sz="2400" dirty="0">
              <a:solidFill>
                <a:srgbClr val="284348"/>
              </a:solidFill>
            </a:endParaRPr>
          </a:p>
        </p:txBody>
      </p:sp>
      <p:sp>
        <p:nvSpPr>
          <p:cNvPr id="187" name="Rectangle 186">
            <a:extLst>
              <a:ext uri="{FF2B5EF4-FFF2-40B4-BE49-F238E27FC236}">
                <a16:creationId xmlns:a16="http://schemas.microsoft.com/office/drawing/2014/main" id="{22528E6E-A883-903B-984A-C03763ED8E99}"/>
              </a:ext>
            </a:extLst>
          </p:cNvPr>
          <p:cNvSpPr/>
          <p:nvPr/>
        </p:nvSpPr>
        <p:spPr>
          <a:xfrm>
            <a:off x="1197750" y="2051333"/>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goals and benefits</a:t>
            </a:r>
            <a:endParaRPr lang="en-US" sz="2400" dirty="0">
              <a:solidFill>
                <a:srgbClr val="284348"/>
              </a:solidFill>
            </a:endParaRPr>
          </a:p>
        </p:txBody>
      </p:sp>
      <p:sp>
        <p:nvSpPr>
          <p:cNvPr id="188" name="Rectangle 187">
            <a:extLst>
              <a:ext uri="{FF2B5EF4-FFF2-40B4-BE49-F238E27FC236}">
                <a16:creationId xmlns:a16="http://schemas.microsoft.com/office/drawing/2014/main" id="{22EA9CBD-FBD2-7B28-3F7A-77B253EE763F}"/>
              </a:ext>
            </a:extLst>
          </p:cNvPr>
          <p:cNvSpPr/>
          <p:nvPr/>
        </p:nvSpPr>
        <p:spPr>
          <a:xfrm>
            <a:off x="1197750" y="2820980"/>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deliverables</a:t>
            </a:r>
            <a:endParaRPr lang="en-US" sz="2400" dirty="0">
              <a:solidFill>
                <a:srgbClr val="284348"/>
              </a:solidFill>
            </a:endParaRPr>
          </a:p>
        </p:txBody>
      </p:sp>
      <p:sp>
        <p:nvSpPr>
          <p:cNvPr id="189" name="Rectangle 188">
            <a:extLst>
              <a:ext uri="{FF2B5EF4-FFF2-40B4-BE49-F238E27FC236}">
                <a16:creationId xmlns:a16="http://schemas.microsoft.com/office/drawing/2014/main" id="{2B24C3BD-EC74-4C1F-BC5B-E02E455A4302}"/>
              </a:ext>
            </a:extLst>
          </p:cNvPr>
          <p:cNvSpPr/>
          <p:nvPr/>
        </p:nvSpPr>
        <p:spPr>
          <a:xfrm>
            <a:off x="1197750" y="3590626"/>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methodology</a:t>
            </a:r>
            <a:endParaRPr lang="en-US" sz="2400" dirty="0">
              <a:solidFill>
                <a:srgbClr val="284348"/>
              </a:solidFill>
            </a:endParaRPr>
          </a:p>
        </p:txBody>
      </p:sp>
      <p:sp>
        <p:nvSpPr>
          <p:cNvPr id="190" name="Rounded Rectangle 189">
            <a:extLst>
              <a:ext uri="{FF2B5EF4-FFF2-40B4-BE49-F238E27FC236}">
                <a16:creationId xmlns:a16="http://schemas.microsoft.com/office/drawing/2014/main" id="{08F42B0E-EB00-7B0D-41C2-13F114FEF342}"/>
              </a:ext>
            </a:extLst>
          </p:cNvPr>
          <p:cNvSpPr/>
          <p:nvPr/>
        </p:nvSpPr>
        <p:spPr>
          <a:xfrm>
            <a:off x="5057707" y="1956693"/>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3" name="Rounded Rectangle 192">
            <a:extLst>
              <a:ext uri="{FF2B5EF4-FFF2-40B4-BE49-F238E27FC236}">
                <a16:creationId xmlns:a16="http://schemas.microsoft.com/office/drawing/2014/main" id="{9B9794C0-7435-F770-47B7-063ED458ABCA}"/>
              </a:ext>
            </a:extLst>
          </p:cNvPr>
          <p:cNvSpPr/>
          <p:nvPr/>
        </p:nvSpPr>
        <p:spPr>
          <a:xfrm>
            <a:off x="5057707" y="1187047"/>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4" name="Rectangle 193">
            <a:extLst>
              <a:ext uri="{FF2B5EF4-FFF2-40B4-BE49-F238E27FC236}">
                <a16:creationId xmlns:a16="http://schemas.microsoft.com/office/drawing/2014/main" id="{E9517791-9655-2290-E7A5-D97FCA7545F7}"/>
              </a:ext>
            </a:extLst>
          </p:cNvPr>
          <p:cNvSpPr/>
          <p:nvPr/>
        </p:nvSpPr>
        <p:spPr>
          <a:xfrm>
            <a:off x="5057707" y="1283306"/>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7</a:t>
            </a:r>
          </a:p>
        </p:txBody>
      </p:sp>
      <p:sp>
        <p:nvSpPr>
          <p:cNvPr id="195" name="Rectangle 194">
            <a:extLst>
              <a:ext uri="{FF2B5EF4-FFF2-40B4-BE49-F238E27FC236}">
                <a16:creationId xmlns:a16="http://schemas.microsoft.com/office/drawing/2014/main" id="{EC37A1CD-FCC6-FFBC-60FB-8DC8D53F6BEF}"/>
              </a:ext>
            </a:extLst>
          </p:cNvPr>
          <p:cNvSpPr/>
          <p:nvPr/>
        </p:nvSpPr>
        <p:spPr>
          <a:xfrm>
            <a:off x="5057707" y="2044334"/>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8</a:t>
            </a:r>
          </a:p>
        </p:txBody>
      </p:sp>
      <p:sp>
        <p:nvSpPr>
          <p:cNvPr id="198" name="Rectangle 197">
            <a:extLst>
              <a:ext uri="{FF2B5EF4-FFF2-40B4-BE49-F238E27FC236}">
                <a16:creationId xmlns:a16="http://schemas.microsoft.com/office/drawing/2014/main" id="{7E255D06-CB08-658F-FDE2-D360057BD06C}"/>
              </a:ext>
            </a:extLst>
          </p:cNvPr>
          <p:cNvSpPr/>
          <p:nvPr/>
        </p:nvSpPr>
        <p:spPr>
          <a:xfrm>
            <a:off x="5847133" y="1281687"/>
            <a:ext cx="411480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budget</a:t>
            </a:r>
          </a:p>
        </p:txBody>
      </p:sp>
      <p:sp>
        <p:nvSpPr>
          <p:cNvPr id="199" name="Rectangle 198">
            <a:extLst>
              <a:ext uri="{FF2B5EF4-FFF2-40B4-BE49-F238E27FC236}">
                <a16:creationId xmlns:a16="http://schemas.microsoft.com/office/drawing/2014/main" id="{2C040A5A-8F05-6779-6AFC-E1332DF6AC31}"/>
              </a:ext>
            </a:extLst>
          </p:cNvPr>
          <p:cNvSpPr/>
          <p:nvPr/>
        </p:nvSpPr>
        <p:spPr>
          <a:xfrm>
            <a:off x="5847133" y="2051333"/>
            <a:ext cx="4920982"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conclusion</a:t>
            </a:r>
          </a:p>
        </p:txBody>
      </p:sp>
      <p:sp>
        <p:nvSpPr>
          <p:cNvPr id="202" name="Rounded Rectangle 201">
            <a:extLst>
              <a:ext uri="{FF2B5EF4-FFF2-40B4-BE49-F238E27FC236}">
                <a16:creationId xmlns:a16="http://schemas.microsoft.com/office/drawing/2014/main" id="{2EF34A6E-AFB3-39B1-896A-04425CB1AEF6}"/>
              </a:ext>
            </a:extLst>
          </p:cNvPr>
          <p:cNvSpPr/>
          <p:nvPr/>
        </p:nvSpPr>
        <p:spPr>
          <a:xfrm>
            <a:off x="408324" y="4316478"/>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3" name="Rounded Rectangle 202">
            <a:extLst>
              <a:ext uri="{FF2B5EF4-FFF2-40B4-BE49-F238E27FC236}">
                <a16:creationId xmlns:a16="http://schemas.microsoft.com/office/drawing/2014/main" id="{D99671FC-C7CB-CC93-7A1E-ED31AAD41AA2}"/>
              </a:ext>
            </a:extLst>
          </p:cNvPr>
          <p:cNvSpPr/>
          <p:nvPr/>
        </p:nvSpPr>
        <p:spPr>
          <a:xfrm>
            <a:off x="408324" y="5086125"/>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4" name="Rectangle 203">
            <a:extLst>
              <a:ext uri="{FF2B5EF4-FFF2-40B4-BE49-F238E27FC236}">
                <a16:creationId xmlns:a16="http://schemas.microsoft.com/office/drawing/2014/main" id="{7181CDA8-BE26-7EA2-D8C6-6872B6EFC43D}"/>
              </a:ext>
            </a:extLst>
          </p:cNvPr>
          <p:cNvSpPr/>
          <p:nvPr/>
        </p:nvSpPr>
        <p:spPr>
          <a:xfrm>
            <a:off x="408324" y="4399125"/>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5</a:t>
            </a:r>
          </a:p>
        </p:txBody>
      </p:sp>
      <p:sp>
        <p:nvSpPr>
          <p:cNvPr id="205" name="Rectangle 204">
            <a:extLst>
              <a:ext uri="{FF2B5EF4-FFF2-40B4-BE49-F238E27FC236}">
                <a16:creationId xmlns:a16="http://schemas.microsoft.com/office/drawing/2014/main" id="{E05C212A-A216-C219-9572-B93EB0A01C9B}"/>
              </a:ext>
            </a:extLst>
          </p:cNvPr>
          <p:cNvSpPr/>
          <p:nvPr/>
        </p:nvSpPr>
        <p:spPr>
          <a:xfrm>
            <a:off x="408324" y="5160153"/>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6</a:t>
            </a:r>
          </a:p>
        </p:txBody>
      </p:sp>
      <p:sp>
        <p:nvSpPr>
          <p:cNvPr id="206" name="Rectangle 205">
            <a:extLst>
              <a:ext uri="{FF2B5EF4-FFF2-40B4-BE49-F238E27FC236}">
                <a16:creationId xmlns:a16="http://schemas.microsoft.com/office/drawing/2014/main" id="{C2D7FE12-E0C8-FF0B-F50A-679180881E6F}"/>
              </a:ext>
            </a:extLst>
          </p:cNvPr>
          <p:cNvSpPr/>
          <p:nvPr/>
        </p:nvSpPr>
        <p:spPr>
          <a:xfrm>
            <a:off x="1197750" y="4411119"/>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requirements</a:t>
            </a:r>
            <a:endParaRPr lang="en-US" sz="2400" dirty="0">
              <a:solidFill>
                <a:srgbClr val="284348"/>
              </a:solidFill>
            </a:endParaRPr>
          </a:p>
        </p:txBody>
      </p:sp>
      <p:sp>
        <p:nvSpPr>
          <p:cNvPr id="207" name="Rectangle 206">
            <a:extLst>
              <a:ext uri="{FF2B5EF4-FFF2-40B4-BE49-F238E27FC236}">
                <a16:creationId xmlns:a16="http://schemas.microsoft.com/office/drawing/2014/main" id="{94127AA5-18CA-A51B-F22D-4AB88AEB0DD0}"/>
              </a:ext>
            </a:extLst>
          </p:cNvPr>
          <p:cNvSpPr/>
          <p:nvPr/>
        </p:nvSpPr>
        <p:spPr>
          <a:xfrm>
            <a:off x="1197750" y="5180765"/>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timeline</a:t>
            </a:r>
            <a:endParaRPr lang="en-US" sz="2400" dirty="0">
              <a:solidFill>
                <a:srgbClr val="284348"/>
              </a:solidFill>
            </a:endParaRPr>
          </a:p>
        </p:txBody>
      </p:sp>
    </p:spTree>
    <p:extLst>
      <p:ext uri="{BB962C8B-B14F-4D97-AF65-F5344CB8AC3E}">
        <p14:creationId xmlns:p14="http://schemas.microsoft.com/office/powerpoint/2010/main" val="149688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5028"/>
        </a:solidFill>
        <a:effectLst/>
      </p:bgPr>
    </p:bg>
    <p:spTree>
      <p:nvGrpSpPr>
        <p:cNvPr id="1" name="">
          <a:extLst>
            <a:ext uri="{FF2B5EF4-FFF2-40B4-BE49-F238E27FC236}">
              <a16:creationId xmlns:a16="http://schemas.microsoft.com/office/drawing/2014/main" id="{FB182CF1-549F-AED0-A0DE-BD41DEBE4C68}"/>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040D6F1C-BEA8-6992-CD0A-807B2138C9E2}"/>
              </a:ext>
            </a:extLst>
          </p:cNvPr>
          <p:cNvGrpSpPr/>
          <p:nvPr/>
        </p:nvGrpSpPr>
        <p:grpSpPr>
          <a:xfrm>
            <a:off x="8968686" y="374290"/>
            <a:ext cx="2861565" cy="2866252"/>
            <a:chOff x="8624623" y="663805"/>
            <a:chExt cx="2861565" cy="2866252"/>
          </a:xfrm>
        </p:grpSpPr>
        <p:pic>
          <p:nvPicPr>
            <p:cNvPr id="10" name="Picture 9" descr="Pie chart and pencil percentage sign">
              <a:extLst>
                <a:ext uri="{FF2B5EF4-FFF2-40B4-BE49-F238E27FC236}">
                  <a16:creationId xmlns:a16="http://schemas.microsoft.com/office/drawing/2014/main" id="{4ABB3216-660B-484B-269F-4C2189C71728}"/>
                </a:ext>
              </a:extLst>
            </p:cNvPr>
            <p:cNvPicPr>
              <a:picLocks/>
            </p:cNvPicPr>
            <p:nvPr/>
          </p:nvPicPr>
          <p:blipFill rotWithShape="1">
            <a:blip r:embed="rId3" cstate="screen">
              <a:alphaModFix amt="68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624623" y="663805"/>
              <a:ext cx="2861565" cy="2866252"/>
            </a:xfrm>
            <a:prstGeom prst="ellipse">
              <a:avLst/>
            </a:prstGeom>
            <a:solidFill>
              <a:srgbClr val="932004"/>
            </a:solidFill>
            <a:effectLst>
              <a:outerShdw blurRad="98194" dist="56918" dir="2700000" algn="tl" rotWithShape="0">
                <a:prstClr val="black">
                  <a:alpha val="40000"/>
                </a:prstClr>
              </a:outerShdw>
            </a:effectLst>
          </p:spPr>
        </p:pic>
        <p:sp>
          <p:nvSpPr>
            <p:cNvPr id="6" name="TextBox 5">
              <a:extLst>
                <a:ext uri="{FF2B5EF4-FFF2-40B4-BE49-F238E27FC236}">
                  <a16:creationId xmlns:a16="http://schemas.microsoft.com/office/drawing/2014/main" id="{96DE1916-A71D-3EE8-0E5B-B2F64F62F979}"/>
                </a:ext>
              </a:extLst>
            </p:cNvPr>
            <p:cNvSpPr txBox="1"/>
            <p:nvPr/>
          </p:nvSpPr>
          <p:spPr>
            <a:xfrm>
              <a:off x="8758573" y="1214675"/>
              <a:ext cx="2620648" cy="2031325"/>
            </a:xfrm>
            <a:prstGeom prst="rect">
              <a:avLst/>
            </a:prstGeom>
            <a:noFill/>
            <a:effectLst>
              <a:outerShdw blurRad="50800" dist="12700" dir="2700000" algn="tl" rotWithShape="0">
                <a:srgbClr val="7B1A03">
                  <a:alpha val="40000"/>
                </a:srgbClr>
              </a:outerShdw>
            </a:effectLst>
          </p:spPr>
          <p:txBody>
            <a:bodyPr wrap="square" rtlCol="0">
              <a:spAutoFit/>
            </a:bodyPr>
            <a:lstStyle/>
            <a:p>
              <a:pPr algn="ctr"/>
              <a:r>
                <a:rPr lang="en-US" sz="2100" dirty="0">
                  <a:solidFill>
                    <a:srgbClr val="F3F5EB"/>
                  </a:solidFill>
                  <a:latin typeface="Courier" pitchFamily="2" charset="0"/>
                </a:rPr>
                <a:t>Elaborate</a:t>
              </a:r>
            </a:p>
            <a:p>
              <a:pPr algn="ctr"/>
              <a:r>
                <a:rPr lang="en-US" sz="2100" dirty="0">
                  <a:solidFill>
                    <a:srgbClr val="F3F5EB"/>
                  </a:solidFill>
                  <a:latin typeface="Courier" pitchFamily="2" charset="0"/>
                </a:rPr>
                <a:t>on the problem, its context, and your proposed solution.</a:t>
              </a:r>
            </a:p>
          </p:txBody>
        </p:sp>
      </p:grpSp>
      <p:pic>
        <p:nvPicPr>
          <p:cNvPr id="2" name="Picture 1" descr="Pie chart and pencil percentage sign">
            <a:extLst>
              <a:ext uri="{FF2B5EF4-FFF2-40B4-BE49-F238E27FC236}">
                <a16:creationId xmlns:a16="http://schemas.microsoft.com/office/drawing/2014/main" id="{6958179B-3106-0EBB-75A0-568D0782518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65381" y="3621024"/>
            <a:ext cx="3326618" cy="2705376"/>
          </a:xfrm>
          <a:prstGeom prst="rect">
            <a:avLst/>
          </a:prstGeom>
          <a:solidFill>
            <a:srgbClr val="EE5028"/>
          </a:solidFill>
        </p:spPr>
      </p:pic>
      <p:grpSp>
        <p:nvGrpSpPr>
          <p:cNvPr id="236" name="Group 235">
            <a:extLst>
              <a:ext uri="{FF2B5EF4-FFF2-40B4-BE49-F238E27FC236}">
                <a16:creationId xmlns:a16="http://schemas.microsoft.com/office/drawing/2014/main" id="{9DA4E20D-81CD-C14E-9B10-3204C8F0BE7D}"/>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4927A2CE-AC82-3766-71FB-E04DC178DC9D}"/>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0D97420D-6749-0480-5902-0955CA63133C}"/>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762EF860-D86F-6B2A-A726-EF51196D904A}"/>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5BA0E397-EDDB-4C96-9A8F-3BC7AED40DDD}"/>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A554F497-B1D5-8DD8-DCF4-ADA11803443D}"/>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E5F49CD8-0215-24C1-3093-8F9F1195C256}"/>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EE512A5-3B0D-220A-4759-17D57A0111CD}"/>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25338445-0B9E-132D-868D-FCD5C6572F9E}"/>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8CB42081-89E8-DD22-890A-E7CCAB638CF2}"/>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D480E8CA-68A6-D575-BF78-72F52827E571}"/>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27A69069-95DB-D25B-E495-6BAF11F65569}"/>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E118D2C-226B-81F6-E419-69FC3BEAFBE7}"/>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8F62064E-1D12-5C73-72B5-E85064D4AF7B}"/>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DD56606C-93A4-4742-4D2C-DFAB13291B7E}"/>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3927764-6F9A-D609-0730-DA6C905E7DF0}"/>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15811B4C-015B-4A00-AC40-E9CDD273CEC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7D0AD2B3-D26B-8B52-D092-8BF004DF61A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6DD1F39A-D537-9A5B-5BE1-CEDADAB4E788}"/>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5B9FACF9-CA07-965F-2C53-7CEFB6B9025A}"/>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07A0D443-C43F-2689-12D9-7F32C2E3BA86}"/>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D18A841-BC38-4B10-5E39-8DA0226085CD}"/>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2B5BDB42-1431-551D-4740-BC62E0E1629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B57037A0-C277-EBE8-E673-3E34DAE0143C}"/>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7A15A97-CDE0-705E-0B62-DB2AFFF8912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5C428495-A7D0-B7B4-5ACA-1E7B943E344C}"/>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CFDF153F-7507-7409-738A-F8ADF0E34D1C}"/>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743B541D-B69F-B579-ADC2-5EC7669D8BCE}"/>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ECD571CA-2E1D-A451-5D1B-A451C539ECC9}"/>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660F118D-01AC-338B-540B-C65B4CEE795E}"/>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29E0ECC8-311C-0FF7-49BD-819935C4A79B}"/>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BEC70806-81EC-32C2-5EC3-3AD674E8A3E1}"/>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3B71D908-0798-6C41-2B4A-ABF1D2CE98C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83C69D3F-0B5F-66EA-F949-E90ABE02026E}"/>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4D44FC47-FE20-0BFE-1F05-4C64611A92F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81F6ED18-7E6D-58B8-05AF-746DB35C78A9}"/>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25F835A5-0471-DC5E-F64F-768281FDBB54}"/>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D9F6D890-A1C0-3FD5-7AB7-807FDCA60F1F}"/>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2DE342A-8DD9-8AA3-38A3-14E8740777B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EB601AE-B0D6-C826-CED2-C467F437B30F}"/>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AE5D91B5-854C-E7E2-36F2-DB73B63B2110}"/>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59CABF31-40B8-88C0-08E0-5A5E03A697AB}"/>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949D8ABC-3581-842B-28D8-0224B7357A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1ED1DE4C-BC29-51BB-221D-E00923DF55CD}"/>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DA78301D-8B20-6FF0-0400-1A3F9C3A7D8D}"/>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556E234E-8E80-3878-804E-68C10CB5B58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4FC7E2C1-4D05-CEF4-56FA-BE2A63E6B109}"/>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75392355-E2A0-1B47-1A90-5D29DCB2C7A5}"/>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D6D9291B-F2B2-0492-0743-EC86C44EFBEC}"/>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F155D6C-8231-5EBD-0C92-CC39F012C61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372F6D49-B861-D653-03B3-38EAD43D5487}"/>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A3DBE149-E2FD-D2BB-1B9A-C5190BBD59DD}"/>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30B833EF-BAD2-A4D0-A860-027127AB3C9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C258C9DA-CAB5-7481-9692-F74E5537B087}"/>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5FAAED68-9426-1348-A3C1-ECDA8D6AF8CA}"/>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C767F033-B860-59B0-5913-3201981491A3}"/>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3E85FA8A-25D1-85C7-F0DC-B10B6CBA9F06}"/>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CB8517BD-2516-F4FD-2277-DA1A8A32D963}"/>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4C231896-487A-EE44-0356-C2895FECADB4}"/>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6739AF82-E482-ACAE-6AB8-63646015F03A}"/>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ED5A2D87-5302-BC36-C0A3-3788841EC170}"/>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F40210BF-DAD6-018C-C978-243E028BEF1D}"/>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CD8B8F85-63CA-15B3-49B0-F0BB20848FCF}"/>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010E153E-06CB-2E83-ECDA-DCCBACD82D0A}"/>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FBC51E61-487B-8EFC-151F-E45BA7074B44}"/>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31AD5D15-C01A-E131-5943-62FEE3D780A5}"/>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E89678ED-50A0-5200-02B2-F3299B65BF0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677D7265-D48B-03F3-E71D-DB31A255433E}"/>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3BD81E31-FA15-823A-7756-D8529C80518C}"/>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0D6BDF77-5CC4-7E13-53A4-F919E0347770}"/>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99A63A43-500D-88F6-4E42-4A8409D3485E}"/>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A2E25DB4-CDB2-F22D-EC38-90A856E10EE2}"/>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A74F6355-B79C-31D4-BB40-79024F120F7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D14E35CE-A974-349E-A584-CE3992E0B075}"/>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9F5D787E-9619-6FC8-3222-7590162910C2}"/>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B8942B12-F1C6-4604-2942-9A423679613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73BDA939-FB8B-AF27-F8E4-24A78E14519F}"/>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EEB2D043-E418-47C0-6C20-EBFCFDD3D4D7}"/>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016B10DA-1F48-57FC-E1E0-E94BE5100055}"/>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6E7A0324-BD41-C842-0047-469B4DDA3551}"/>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604DA694-8B04-91D0-1DC7-0FEE02E0CEE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498C1363-4F0C-E270-6CC1-EE76D952F8AA}"/>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095CDDAA-5312-D834-7DB2-B1D065872A13}"/>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4246ECA7-BB7A-2BFC-53D9-148A95D68271}"/>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BD97DA48-210B-F45B-36F8-89F100786EAA}"/>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76D99F90-90BB-80F9-805B-CDCC31CDFC3D}"/>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8EC942C2-5ED5-EB75-D7AD-FF0E932D6678}"/>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BBC30A89-3DF3-1E3C-3823-766891C2F435}"/>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55308DC7-ABD9-6699-66ED-D56044BEC417}"/>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522FCD8C-45EC-331E-8786-27128F12DAA0}"/>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B9F6EE8A-6BF6-2369-1744-09A6B4E3A9E7}"/>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D675A88-1507-E66A-C7C2-1390C1267BAF}"/>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9B2B7BE1-12B3-67E5-ACA7-D8E51A11020D}"/>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B6BCA300-4A28-F1FA-5A55-2D1CAF1064A8}"/>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2A5D724B-8DFE-89FD-1BF9-532A382680F4}"/>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DD2B8DBD-E6D4-8C97-1DAD-485AB6BFE1A4}"/>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C7B67C25-EC56-D45C-72E8-9F03A5495422}"/>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2FB83342-9AAD-2BCE-0E10-47EA5EA96A19}"/>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F57C037B-16CB-7D8B-5E59-F2565F2B97F8}"/>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8D25167B-7A2D-E5D2-D0B1-674970A40DD3}"/>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BC9F89FE-291B-25DD-8632-39C23DAEC215}"/>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2C15D5CA-D83B-5094-CC52-EC91C9E89333}"/>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F17ACBC5-7251-C111-67DC-93DA9E7EB8AA}"/>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B167A027-2C90-7D96-3BB4-DF4A88B8A6A7}"/>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3C9E8B9A-C9C0-18B6-2B79-BA2CAED9A313}"/>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A7E92541-5B9D-3111-2690-2B43B4028325}"/>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B1037211-2556-7DAB-42FB-2BF5C809E86A}"/>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2BC74F9E-55C7-6F29-769B-D4FA317D3E28}"/>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6EF72278-4B87-5449-2C30-7181EC276680}"/>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7EBEFD1C-C52C-3900-FEA5-B2C41E42A56D}"/>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C0F47763-199B-F0C6-88FA-98B8092B3F93}"/>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22CBF5B6-E514-77D3-F993-6A7FB0CCDB2A}"/>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984D48CA-F8FA-98FE-964B-FAF2C3D2121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D84B169E-6F87-E8A6-D898-FBA8DCEC0DE4}"/>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BF5E6F0A-15B3-25A9-BCE7-3F5D5EAB637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CF01506-F5CD-0899-9273-D34A8629C62D}"/>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AF27294C-D20E-E173-5AF5-50B86A25676F}"/>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8C9F3B07-DF49-F6C0-E301-CF1E4BB5A7A7}"/>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039831E3-4BB0-C26F-40F5-DBD309B573DC}"/>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244C5917-0B09-657A-B602-93DD32892C0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8605C06E-A100-4932-89CF-0C7C9BD5CB36}"/>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4223851C-E878-A2D8-EE02-0E275815D0EC}"/>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problem and solution</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19BDA309-2B7D-4C7C-A0B8-D7FD3E8B2089}"/>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DFCD8E5B-DDF6-80D6-C9A9-B5FA6A5A9AC5}"/>
                </a:ext>
              </a:extLst>
            </p:cNvPr>
            <p:cNvSpPr/>
            <p:nvPr/>
          </p:nvSpPr>
          <p:spPr>
            <a:xfrm>
              <a:off x="8617842" y="6233640"/>
              <a:ext cx="3574157" cy="624362"/>
            </a:xfrm>
            <a:prstGeom prst="rect">
              <a:avLst/>
            </a:prstGeom>
            <a:solidFill>
              <a:srgbClr val="9320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7DA71D9A-60FB-92C4-9330-3AB7C0BDC1FD}"/>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5856F333-6360-78EF-64C8-7B36EB349A21}"/>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32ADE4F2-8199-6700-9EDA-EFC6C6FC6480}"/>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D921E3EF-4028-3F80-62CB-00F14C07C4C5}"/>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ED85AE82-28C0-1AA4-986F-40A07261CDED}"/>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99C67954-47FF-8ADA-DF97-1E764BFED99F}"/>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48E14CC9-779E-2C86-D769-97717146A2C1}"/>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91D9619A-4119-6662-C6B7-1446768FE8E8}"/>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27EDEB54-F964-D416-2875-519C6EDAD86B}"/>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D74ECD0E-01E9-0F31-3AB9-A5463C88B591}"/>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208B0797-A4AB-C2D5-A9FD-112C1F2C57BB}"/>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2B8361DC-C060-EF45-EDEF-E47848352C30}"/>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A7988A4-68D4-C19C-4373-0CCF7DA42609}"/>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B5659109-0DCC-22D9-7FB4-D4E3FF86C1C2}"/>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664A4480-B2E4-6E66-5EFE-01CCA5A2860E}"/>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B105E9C8-7D38-DB41-0F10-636BC9EEA9F1}"/>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28D1FD0E-4D80-417A-5DAD-B4DA6E1347E6}"/>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B9656B28-D9C4-B6F5-94B4-4D1C8753AEBF}"/>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3" name="Rounded Rectangle 2">
            <a:extLst>
              <a:ext uri="{FF2B5EF4-FFF2-40B4-BE49-F238E27FC236}">
                <a16:creationId xmlns:a16="http://schemas.microsoft.com/office/drawing/2014/main" id="{CF793D94-37FC-5112-2108-511AA4DBAF96}"/>
              </a:ext>
            </a:extLst>
          </p:cNvPr>
          <p:cNvSpPr/>
          <p:nvPr/>
        </p:nvSpPr>
        <p:spPr>
          <a:xfrm>
            <a:off x="182960" y="839650"/>
            <a:ext cx="7382176" cy="2462784"/>
          </a:xfrm>
          <a:prstGeom prst="roundRect">
            <a:avLst>
              <a:gd name="adj" fmla="val 4775"/>
            </a:avLst>
          </a:prstGeom>
          <a:solidFill>
            <a:srgbClr val="E7E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F5ED9DF-9FF2-985E-2900-64B546CFE817}"/>
              </a:ext>
            </a:extLst>
          </p:cNvPr>
          <p:cNvSpPr/>
          <p:nvPr/>
        </p:nvSpPr>
        <p:spPr>
          <a:xfrm>
            <a:off x="306917" y="894944"/>
            <a:ext cx="3247051"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rgbClr val="E85028"/>
                </a:solidFill>
                <a:effectLst/>
                <a:latin typeface="Courier" pitchFamily="2" charset="0"/>
                <a:ea typeface="Times New Roman" panose="02020603050405020304" pitchFamily="18" charset="0"/>
                <a:cs typeface="Times New Roman" panose="02020603050405020304" pitchFamily="18" charset="0"/>
              </a:rPr>
              <a:t>the problem</a:t>
            </a:r>
            <a:endParaRPr lang="en-US" sz="3200" dirty="0">
              <a:solidFill>
                <a:srgbClr val="E85028"/>
              </a:solidFill>
              <a:latin typeface="Courier" pitchFamily="2" charset="0"/>
            </a:endParaRPr>
          </a:p>
        </p:txBody>
      </p:sp>
      <p:sp>
        <p:nvSpPr>
          <p:cNvPr id="5" name="Rectangle 4">
            <a:extLst>
              <a:ext uri="{FF2B5EF4-FFF2-40B4-BE49-F238E27FC236}">
                <a16:creationId xmlns:a16="http://schemas.microsoft.com/office/drawing/2014/main" id="{4296C814-DB3D-F1DB-53B8-B5E735DC47F7}"/>
              </a:ext>
            </a:extLst>
          </p:cNvPr>
          <p:cNvSpPr/>
          <p:nvPr/>
        </p:nvSpPr>
        <p:spPr>
          <a:xfrm>
            <a:off x="306917" y="1355285"/>
            <a:ext cx="7093627" cy="1814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the problem text</a:t>
            </a:r>
            <a:endParaRPr lang="en-US" sz="2400" dirty="0">
              <a:solidFill>
                <a:schemeClr val="tx1"/>
              </a:solidFill>
            </a:endParaRPr>
          </a:p>
        </p:txBody>
      </p:sp>
      <p:sp>
        <p:nvSpPr>
          <p:cNvPr id="7" name="Rounded Rectangle 6">
            <a:extLst>
              <a:ext uri="{FF2B5EF4-FFF2-40B4-BE49-F238E27FC236}">
                <a16:creationId xmlns:a16="http://schemas.microsoft.com/office/drawing/2014/main" id="{3BAEBB3E-3EA1-45D4-4C45-89F21A704655}"/>
              </a:ext>
            </a:extLst>
          </p:cNvPr>
          <p:cNvSpPr/>
          <p:nvPr/>
        </p:nvSpPr>
        <p:spPr>
          <a:xfrm>
            <a:off x="920576" y="3621024"/>
            <a:ext cx="7382176" cy="2462784"/>
          </a:xfrm>
          <a:prstGeom prst="roundRect">
            <a:avLst>
              <a:gd name="adj" fmla="val 4280"/>
            </a:avLst>
          </a:prstGeom>
          <a:solidFill>
            <a:srgbClr val="F3F5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241A89-E290-45D0-0062-6826951558A9}"/>
              </a:ext>
            </a:extLst>
          </p:cNvPr>
          <p:cNvSpPr/>
          <p:nvPr/>
        </p:nvSpPr>
        <p:spPr>
          <a:xfrm>
            <a:off x="1044533" y="3676318"/>
            <a:ext cx="3247051"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rgbClr val="932004"/>
                </a:solidFill>
                <a:effectLst/>
                <a:latin typeface="Courier" pitchFamily="2" charset="0"/>
                <a:ea typeface="Times New Roman" panose="02020603050405020304" pitchFamily="18" charset="0"/>
                <a:cs typeface="Times New Roman" panose="02020603050405020304" pitchFamily="18" charset="0"/>
              </a:rPr>
              <a:t>the solution</a:t>
            </a:r>
            <a:endParaRPr lang="en-US" sz="3200" dirty="0">
              <a:solidFill>
                <a:srgbClr val="932004"/>
              </a:solidFill>
              <a:latin typeface="Courier" pitchFamily="2" charset="0"/>
            </a:endParaRPr>
          </a:p>
        </p:txBody>
      </p:sp>
      <p:sp>
        <p:nvSpPr>
          <p:cNvPr id="9" name="Rectangle 8">
            <a:extLst>
              <a:ext uri="{FF2B5EF4-FFF2-40B4-BE49-F238E27FC236}">
                <a16:creationId xmlns:a16="http://schemas.microsoft.com/office/drawing/2014/main" id="{B754942C-8E7E-7775-261F-61A0AC13F1E5}"/>
              </a:ext>
            </a:extLst>
          </p:cNvPr>
          <p:cNvSpPr/>
          <p:nvPr/>
        </p:nvSpPr>
        <p:spPr>
          <a:xfrm>
            <a:off x="1044533" y="4136659"/>
            <a:ext cx="7093627" cy="1814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the solution text</a:t>
            </a:r>
            <a:endParaRPr lang="en-US" sz="2400" dirty="0">
              <a:solidFill>
                <a:schemeClr val="tx1"/>
              </a:solidFill>
            </a:endParaRPr>
          </a:p>
        </p:txBody>
      </p:sp>
    </p:spTree>
    <p:extLst>
      <p:ext uri="{BB962C8B-B14F-4D97-AF65-F5344CB8AC3E}">
        <p14:creationId xmlns:p14="http://schemas.microsoft.com/office/powerpoint/2010/main" val="25130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8847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0C067E-83DC-4745-077F-DD9793A289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9280" y="1906"/>
            <a:ext cx="5002719" cy="6858000"/>
          </a:xfrm>
          <a:prstGeom prst="rect">
            <a:avLst/>
          </a:prstGeom>
        </p:spPr>
      </p:pic>
      <p:grpSp>
        <p:nvGrpSpPr>
          <p:cNvPr id="236" name="Group 235">
            <a:extLst>
              <a:ext uri="{FF2B5EF4-FFF2-40B4-BE49-F238E27FC236}">
                <a16:creationId xmlns:a16="http://schemas.microsoft.com/office/drawing/2014/main" id="{10B5A3AB-03B5-77ED-F39C-927215A0F19E}"/>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BD84C56A-F042-EE73-4E0B-A358DB218CBB}"/>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FDF8CD7E-091F-7926-814E-592652579955}"/>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DBA7BA2-1F68-99E2-1279-62AC0326721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EC240A43-6E2D-AA6A-6724-7BF2068BCFB7}"/>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6971448E-BB26-406D-E010-A2D2E527ED44}"/>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09E75F49-4E23-C2E3-EC9B-819C14FC8C68}"/>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A6A138A-DCE5-DAFF-D56E-C04D63A60B1D}"/>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D4633A2-2313-7864-0C11-C3AEDFA4C6AF}"/>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AD41457-1D3E-C8DC-14F1-717C1CF6D6E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8E4DEDC-3B0B-0EA7-DE68-241B4C442572}"/>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9BABEA62-8ACE-BAFB-8DB2-270DBC83E06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DF7E48CC-5E0C-0097-58B1-88D1F09FD314}"/>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9C98DC0C-DF6B-39B5-647A-B41B7B396DFC}"/>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1849816-E409-49C5-B631-0CF3AD4E933A}"/>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0241EC9C-3D11-1F1E-D2B4-F95863E76C90}"/>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84ED6301-5EF1-C30F-1F5E-FC0AD7132154}"/>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E3AB267A-418E-2B5D-2267-7A7272E0480B}"/>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55702E0F-E751-5FB8-B297-4FBB79642332}"/>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7E060CE4-895B-E949-411A-EF5CA1EE9EA3}"/>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18B99D08-E07F-8CBD-AD72-687357A58EE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51742BF-23A7-3EA6-C49C-4A2057DD9D89}"/>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8C6335E-ABFE-8086-E812-D0A37C759FB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6B878EFF-F62D-04D4-DA52-4966367B531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6369E9E-CA4F-4994-3F72-B0167B8F8DE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4BB00891-F425-7068-1B87-DDAAD57CB790}"/>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36D5B81D-E328-B87D-977E-A2F88AF50DC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3B0DA2C5-0418-38AC-F806-509B4C96E89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BC10408C-D74D-B6C6-D1A6-4EC6B6A7350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B99D8B17-AC4A-EF48-FF0F-EF3EC996B82F}"/>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F428EB17-26EC-9B2D-2699-6D2979B1822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F714CA31-9D4C-1B16-C481-BA28C6BC08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9FF0-F3F7-4942-42DA-16C979CD0DB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1974FCD5-4264-C077-E1B7-CC2AE9B41FE8}"/>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291C23A9-E4CA-C1ED-18BA-389C79E0F74A}"/>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B88E4620-263F-559B-072E-2C073FC2CFDD}"/>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3B360AD-2CF0-0000-D122-874084F90BE8}"/>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442D6242-7CC5-D7C2-74B7-BE504082BC58}"/>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CCD2DE0-4106-36D1-9351-53F432159848}"/>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48DA26B-E0A0-F7BB-D2D5-DD88B1FDB580}"/>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BCC0D9CA-24BD-D66D-0A4B-F2E35B664C1B}"/>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E4C9720-B440-8187-3BF8-932A09470A59}"/>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BC71DE15-09F5-173C-A79A-66516ED68AAB}"/>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8099D3F1-DE91-D561-C44D-E993261F45DA}"/>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B4F22270-8EA4-5DD4-219D-DA418B2F206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7E305B9-A9D9-38F6-2C1F-93C654598AFC}"/>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38D8E43-559B-5045-88EE-2390B1A85CEE}"/>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C9279A1-958C-8A84-CB4E-D4B44A9E4F8C}"/>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2C294918-1311-756B-A2F7-DFF4C920A076}"/>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F2B5DA6-6A59-1023-DEC4-B52F5A904A5F}"/>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D9B21ABC-4C71-1A49-497C-454818D611E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89493054-FAFB-D09A-B340-D44B144C28A6}"/>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B5F5881F-D1C0-0495-E210-2251FD43A2AB}"/>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1EA4654-4F74-4E2C-3068-1716F45C2382}"/>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DA6A7AB1-3682-7338-0236-1ECB79C5D7D0}"/>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A60C196-01D0-8731-110D-855840A1E8A9}"/>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9BB4972A-E945-D5A5-5875-D0FB0A227C35}"/>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809FAFA3-2394-0A0A-AD55-366865278ECA}"/>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611F508-1DA7-EEDE-BB94-BBBE762BA71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0D272A69-FDCF-94A1-3026-A8A93DE8D25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32D5EE1C-6237-7983-DBB4-D1998F5C3620}"/>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F0388C4-D117-4DE3-41B6-5A00B4938930}"/>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633A34F6-8959-054E-C703-52A77979997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123BDA18-1C15-2A73-6B79-F5E0D6455F1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57E38764-59DA-B5D0-8F06-1D093C812F5A}"/>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BE207B9B-A6F7-997B-55F7-19729AF3D73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36C86EE1-3493-5B86-A272-58380863D57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FDFA5044-7471-BFE9-DCD3-B07E8F52CC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85C3EB43-2404-1A51-995B-6E189F8455B7}"/>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0A217C78-A198-502E-DD00-E94F7C33E506}"/>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AC9C96C5-91F2-6E12-BEE0-C2F770AE4921}"/>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6A62E417-D62D-036B-34F7-CC1C5087070F}"/>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9C3898-A82D-644B-6FFA-12144192A70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F5FC764-37C5-60A2-8534-D60A44AB6851}"/>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5F82D5F6-AE48-B3AC-A7AC-6FE3A3E0BDB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E9417FE-78B3-C23C-694D-6EAF92DC83EC}"/>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A5C0A5E3-7251-8973-4242-C26D11FE7F57}"/>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8188A884-798E-332D-85A5-BD70A7B029AC}"/>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7167597D-4CF3-8F10-4ECA-9B7456563CE4}"/>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B113BCE5-008E-6063-6082-C9D38170B558}"/>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22760525-6F0D-F4A2-36F3-D12C08A4735C}"/>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22F2B0F4-E429-102F-3E08-D7FD46A4C9A9}"/>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A92A11A2-C3DA-F502-031B-B10280BE4C5E}"/>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6DF3DF25-18CC-7CA9-CE51-39E72210486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2DE3E9FE-62C1-E917-F491-B8CFAA4A338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6974B9E6-AF36-2E2D-01C0-04872F79AEA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2A232F45-DE5A-AEED-8BD5-4FE2746BFEA0}"/>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9721146B-6345-29E7-B743-65411F93BDEC}"/>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FEA1089D-54D2-7795-2C93-DBDE58879E2E}"/>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89327B29-0A2F-49B7-F68D-AE7EBB7D46D4}"/>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C697A7D-ACDD-9B32-057B-ECE99A676CA1}"/>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7A3AA77D-ED6D-6F7F-89FA-D05297219376}"/>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5E3D2E2A-B4FA-D256-F612-39F9E04D30C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81F319E4-4596-7E5C-43B6-3F6540F57636}"/>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F465D61B-A529-089B-2C18-4614ABD04E39}"/>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C07FC2CA-730B-FFDE-86D2-BE580DA0D99E}"/>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4B20B8D2-90C4-E8B5-9182-2F02C6C18C77}"/>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6DEEDBF-84F0-2CC8-5911-CB76BF8C232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4452A8C0-2D03-1AEA-0BBD-008CC42C9800}"/>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BDDD1391-DB0C-EAC9-B350-00D7D1041EC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5A357195-1F59-A60E-415D-709B48A0DF8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E1DC9D8-3C6F-9EC1-EBAE-72CD3713EE2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953DA9E-4B7F-DE95-58E9-8AEC55F2176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2774D8C1-98F3-C010-4C27-4C5FDEBF7D7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4B8DAE5E-F8EA-BEB6-101E-DBEC9BDAD81B}"/>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4F459DE1-5F6B-9207-F631-ED36B5AC49E0}"/>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2CAFCC90-A39D-DDCD-516D-A368B19EEC9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4A71ABCC-939B-0E54-86C0-827287E837E3}"/>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FF3BCC01-CA23-EC69-DF11-E1872D0372BA}"/>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813A2297-7AAA-9980-7E76-80674044D89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37327DB-5519-8120-28B2-08C56438E15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415BDD8E-7906-3807-06AD-A92CC1B20F31}"/>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B6AF0722-E623-9A6E-E99C-9F7E0F3928F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304F02FF-421E-73E9-56B0-F553DA30E9D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48CC7E89-F9C3-318F-8EFB-304DE2222209}"/>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170CC12-1825-3760-00A7-A486FD44E2F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EB8F5D80-7936-696B-893D-9142F73B054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CF2B0709-F56C-D8D9-4D1B-B130B8E4ADBB}"/>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4EF422C-14F7-FFC2-5860-3F2A48D0540F}"/>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BA697FD8-5195-11E9-A47B-BB6BF76824E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561BA40D-04F1-C7EB-9617-7C28A8CA5C7D}"/>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F17D35CF-53C6-7488-26C5-1E69466F1AD9}"/>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goals and benefits</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0672214C-ABF0-F367-E912-73217F46A417}"/>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6990837B-C0B0-3843-A426-675810D5BD57}"/>
                </a:ext>
              </a:extLst>
            </p:cNvPr>
            <p:cNvSpPr/>
            <p:nvPr/>
          </p:nvSpPr>
          <p:spPr>
            <a:xfrm>
              <a:off x="8617842" y="6233640"/>
              <a:ext cx="3574157" cy="624362"/>
            </a:xfrm>
            <a:prstGeom prst="rect">
              <a:avLst/>
            </a:prstGeom>
            <a:solidFill>
              <a:srgbClr val="4C53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F9A8CB49-76E7-AB03-FD33-B3BAE62CB153}"/>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68E51431-027A-9D98-DFE1-EECF7A86D6DC}"/>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D65B3013-0CFB-C269-2B3E-1E7A14059F30}"/>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723EF71D-B28C-AC37-864C-9F94E39D172B}"/>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02862E0F-1D7E-BF88-241C-42469373CFE1}"/>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EEC8D0DA-0F3C-F842-9508-DB1EEC07C626}"/>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BF72E788-C2D4-BCF0-E250-2CB9F2A5F6FB}"/>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DC820DC3-04B3-0993-AB43-44933EA2CF5F}"/>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F14D3F77-8626-7D28-4EDD-6190FA8ECEBF}"/>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39A520AC-B0C2-0CBE-275F-8A83E8984E4A}"/>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F799AE17-F0B4-B0DA-3F70-BD803B9F3521}"/>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4330CF2A-B9E0-9B86-A2C4-C0E604D0A4D8}"/>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EC0803EB-795A-4F8A-C000-69ED17C95A18}"/>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8035ED-9DB4-CABC-AAEB-2A04E5EA6F64}"/>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AD8A16D3-95C5-8B90-78CC-82498850C379}"/>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6822D50F-A578-B5E9-144B-2A6B5602E5A6}"/>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13500D24-0929-23B2-E1D0-E056B34EDD65}"/>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B226801A-5698-3D4D-D872-B955CB0BF638}"/>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3" name="Rounded Rectangle 2">
            <a:extLst>
              <a:ext uri="{FF2B5EF4-FFF2-40B4-BE49-F238E27FC236}">
                <a16:creationId xmlns:a16="http://schemas.microsoft.com/office/drawing/2014/main" id="{2EC4873B-48BD-18BC-1174-56B235F437CC}"/>
              </a:ext>
            </a:extLst>
          </p:cNvPr>
          <p:cNvSpPr/>
          <p:nvPr/>
        </p:nvSpPr>
        <p:spPr>
          <a:xfrm>
            <a:off x="182960" y="839650"/>
            <a:ext cx="7382176" cy="2462784"/>
          </a:xfrm>
          <a:prstGeom prst="roundRect">
            <a:avLst>
              <a:gd name="adj" fmla="val 4775"/>
            </a:avLst>
          </a:prstGeom>
          <a:solidFill>
            <a:srgbClr val="E7E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11AF1E2-EB5D-155B-947D-6A73429D418B}"/>
              </a:ext>
            </a:extLst>
          </p:cNvPr>
          <p:cNvSpPr/>
          <p:nvPr/>
        </p:nvSpPr>
        <p:spPr>
          <a:xfrm>
            <a:off x="306917" y="894944"/>
            <a:ext cx="3247051"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rgbClr val="788471"/>
                </a:solidFill>
                <a:effectLst/>
                <a:latin typeface="Courier" pitchFamily="2" charset="0"/>
                <a:ea typeface="Times New Roman" panose="02020603050405020304" pitchFamily="18" charset="0"/>
                <a:cs typeface="Times New Roman" panose="02020603050405020304" pitchFamily="18" charset="0"/>
              </a:rPr>
              <a:t>goals</a:t>
            </a:r>
            <a:endParaRPr lang="en-US" sz="3200" dirty="0">
              <a:solidFill>
                <a:srgbClr val="788471"/>
              </a:solidFill>
              <a:latin typeface="Courier" pitchFamily="2" charset="0"/>
            </a:endParaRPr>
          </a:p>
        </p:txBody>
      </p:sp>
      <p:sp>
        <p:nvSpPr>
          <p:cNvPr id="5" name="Rectangle 4">
            <a:extLst>
              <a:ext uri="{FF2B5EF4-FFF2-40B4-BE49-F238E27FC236}">
                <a16:creationId xmlns:a16="http://schemas.microsoft.com/office/drawing/2014/main" id="{A7232384-18A8-265F-A925-3634C1B08643}"/>
              </a:ext>
            </a:extLst>
          </p:cNvPr>
          <p:cNvSpPr/>
          <p:nvPr/>
        </p:nvSpPr>
        <p:spPr>
          <a:xfrm>
            <a:off x="306917" y="1355285"/>
            <a:ext cx="7093627" cy="1814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goals </a:t>
            </a:r>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text</a:t>
            </a:r>
            <a:endParaRPr lang="en-US" sz="2400" dirty="0">
              <a:solidFill>
                <a:schemeClr val="tx1"/>
              </a:solidFill>
            </a:endParaRPr>
          </a:p>
        </p:txBody>
      </p:sp>
      <p:sp>
        <p:nvSpPr>
          <p:cNvPr id="7" name="Rounded Rectangle 6">
            <a:extLst>
              <a:ext uri="{FF2B5EF4-FFF2-40B4-BE49-F238E27FC236}">
                <a16:creationId xmlns:a16="http://schemas.microsoft.com/office/drawing/2014/main" id="{C2A48A2B-E3FD-44AF-96A7-DA540C5F2D90}"/>
              </a:ext>
            </a:extLst>
          </p:cNvPr>
          <p:cNvSpPr/>
          <p:nvPr/>
        </p:nvSpPr>
        <p:spPr>
          <a:xfrm>
            <a:off x="920576" y="3621024"/>
            <a:ext cx="7382176" cy="2462784"/>
          </a:xfrm>
          <a:prstGeom prst="roundRect">
            <a:avLst>
              <a:gd name="adj" fmla="val 4280"/>
            </a:avLst>
          </a:prstGeom>
          <a:solidFill>
            <a:srgbClr val="F3F5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756544-CF1F-2695-EFDE-F7A17C12E17F}"/>
              </a:ext>
            </a:extLst>
          </p:cNvPr>
          <p:cNvSpPr/>
          <p:nvPr/>
        </p:nvSpPr>
        <p:spPr>
          <a:xfrm>
            <a:off x="1044533" y="3676318"/>
            <a:ext cx="3247051"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rgbClr val="4C5347"/>
                </a:solidFill>
                <a:effectLst/>
                <a:latin typeface="Courier" pitchFamily="2" charset="0"/>
                <a:ea typeface="Times New Roman" panose="02020603050405020304" pitchFamily="18" charset="0"/>
                <a:cs typeface="Times New Roman" panose="02020603050405020304" pitchFamily="18" charset="0"/>
              </a:rPr>
              <a:t>benefits</a:t>
            </a:r>
            <a:endParaRPr lang="en-US" sz="3200" dirty="0">
              <a:solidFill>
                <a:srgbClr val="4C5347"/>
              </a:solidFill>
              <a:latin typeface="Courier" pitchFamily="2" charset="0"/>
            </a:endParaRPr>
          </a:p>
        </p:txBody>
      </p:sp>
      <p:sp>
        <p:nvSpPr>
          <p:cNvPr id="9" name="Rectangle 8">
            <a:extLst>
              <a:ext uri="{FF2B5EF4-FFF2-40B4-BE49-F238E27FC236}">
                <a16:creationId xmlns:a16="http://schemas.microsoft.com/office/drawing/2014/main" id="{A9F9E260-4B3E-3037-E489-62A62D430A25}"/>
              </a:ext>
            </a:extLst>
          </p:cNvPr>
          <p:cNvSpPr/>
          <p:nvPr/>
        </p:nvSpPr>
        <p:spPr>
          <a:xfrm>
            <a:off x="1044533" y="4136659"/>
            <a:ext cx="7093627" cy="1814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benefits text</a:t>
            </a:r>
            <a:endParaRPr lang="en-US" sz="2400" dirty="0">
              <a:solidFill>
                <a:schemeClr val="tx1"/>
              </a:solidFill>
            </a:endParaRPr>
          </a:p>
        </p:txBody>
      </p:sp>
    </p:spTree>
    <p:extLst>
      <p:ext uri="{BB962C8B-B14F-4D97-AF65-F5344CB8AC3E}">
        <p14:creationId xmlns:p14="http://schemas.microsoft.com/office/powerpoint/2010/main" val="86589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8A133F-854A-B7B8-C274-5F139888DD3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236EE1E-2917-D933-B6F1-86572B486756}"/>
              </a:ext>
            </a:extLst>
          </p:cNvPr>
          <p:cNvPicPr>
            <a:picLocks noChangeAspect="1"/>
          </p:cNvPicPr>
          <p:nvPr/>
        </p:nvPicPr>
        <p:blipFill>
          <a:blip r:embed="rId3"/>
          <a:stretch>
            <a:fillRect/>
          </a:stretch>
        </p:blipFill>
        <p:spPr>
          <a:xfrm>
            <a:off x="0" y="0"/>
            <a:ext cx="12191999" cy="6858000"/>
          </a:xfrm>
          <a:prstGeom prst="rect">
            <a:avLst/>
          </a:prstGeom>
        </p:spPr>
      </p:pic>
      <p:grpSp>
        <p:nvGrpSpPr>
          <p:cNvPr id="236" name="Group 235">
            <a:extLst>
              <a:ext uri="{FF2B5EF4-FFF2-40B4-BE49-F238E27FC236}">
                <a16:creationId xmlns:a16="http://schemas.microsoft.com/office/drawing/2014/main" id="{8E89A629-B1CC-201B-4C96-7BB533D82BB0}"/>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126DBA4D-8A0F-4A6D-FE29-03F8D480CC7E}"/>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C51F891D-8FB2-26E4-7FE9-694551A19F2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BD2AE279-64F0-3259-D86E-9611EDF265EE}"/>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73FD1A08-2D9F-006B-C004-7ED008E6646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4823F8EF-A9C4-F5A5-E7C1-2E97E7DF01E9}"/>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47C8E391-3D63-4426-19B3-2A4BA279113D}"/>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5CFD9CD5-D8BF-CA25-BAEB-C5051B6C61F1}"/>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0E367999-0DAF-B53D-E6A3-64C8BBB36249}"/>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53795E40-FF5D-9D02-56E9-3A8CF59ED8E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52E22D33-18EF-A44D-491D-B9DB820E2471}"/>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51A88EC8-6F84-AE2D-4263-0EB7A647E366}"/>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A58A4FD9-1781-EDDB-AFBA-E8D2844B7B50}"/>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E32A0A18-831D-F869-BBC1-669FAC245084}"/>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B57455E8-7DC4-2130-1F6C-DBFA3142557B}"/>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01A31786-6709-DF74-8842-50751791D18A}"/>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92609711-B72B-52BA-7265-BC3B476C943E}"/>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718648A-44B2-D8F4-CC7B-C36DD32B2533}"/>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A2A390D-D632-FF9A-3A20-A35A21CECFC2}"/>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D473C645-C256-B177-DD89-B41FACB5CE2A}"/>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89965928-E9BC-53A6-E097-68A2AC792E12}"/>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657D2BF7-3DB3-3F7B-B6F0-26EC4A9C9DA7}"/>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CFCC34D-060A-8E91-3DF6-1E8E65AFE84D}"/>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B2D60C3-F89B-847A-862B-1C382EF1AA02}"/>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B645E61-0F52-130D-B44E-7D2257C34816}"/>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28640CA3-710B-84AD-4DAE-EC021D390BCB}"/>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BDE95713-D658-35CD-B4E6-66C884157D3A}"/>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5B24A6C1-8100-D244-63CD-934390E18272}"/>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50908ECF-1E27-DC95-1040-56EABD9D2F8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8A25C185-D339-48B4-7117-B46F362474D3}"/>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2D86B990-9177-3DF9-50E6-E34F38834155}"/>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9C71DF40-C101-DB87-D5FE-FD00B0D9435C}"/>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C0FFDB73-3D87-F74D-3AC8-3B752A542211}"/>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E9A4B845-C467-6CC3-FA4F-BB6C90034C5D}"/>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0DDE84AC-DC2F-2638-AC42-F81FD0CE69A6}"/>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1D6B5AD-5155-184A-8818-6256FC808C24}"/>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85FC933D-8E54-6C9D-B357-4F27DA3B12D8}"/>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47E99C35-4E74-70B8-6867-3A311B54CE4C}"/>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473F7AA4-E90B-9A53-FBA5-00793140F36A}"/>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D61615D-1AB9-2401-1CFC-BC067BD020E9}"/>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9AC1D7F1-9492-0AFE-E5AB-C4A97E714EA6}"/>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2C9E4EE2-8BB4-EFBC-5CDE-CD9AD20004F9}"/>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7B3BEB19-78A9-E6E4-3243-7F1955CC7E9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53B544E4-DD48-74B3-BB94-4BE66A25B5A3}"/>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87C1E144-FD35-77F2-C76D-456B98FECE8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F7459FDD-74BD-A2CB-503D-1C00EFB0C3C1}"/>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87D169D1-500B-16ED-1E26-CFBACEBCA5C0}"/>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55A10292-3086-4DD1-C546-E81F960BBC1C}"/>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80AFBF76-4513-5730-CE9F-523C96E26748}"/>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97AE7A2-39DC-209C-8BA6-12694F0206E9}"/>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BCD9AB93-51D0-BA69-D59B-B5B9AFD75E36}"/>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9A7C8418-4E45-CE50-CD61-27DABFCDB91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F440BBAB-F18D-9913-0559-A5389390710A}"/>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3F695BFE-1A63-DC6F-81AB-88953F548127}"/>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764A2E30-2164-4BE1-7251-4C4B474CF150}"/>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0F76AAF1-7C2E-A2BB-55B0-942D75D3277C}"/>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570383EF-4C2C-3904-EF3D-CEFD50FD71D7}"/>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91983760-7318-4E72-DE7C-5188F9E75141}"/>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0B98AFA4-F16C-F9F4-FF66-A76EAE2351FF}"/>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E4585641-D9B5-5352-0F72-7E967E34F451}"/>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93423E07-FA74-6E46-91D1-DB54CC75FFA2}"/>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2A9AF31-163A-24D4-EF1B-21E678060D17}"/>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09E8BAD5-8CC1-2F88-0F7E-AC9E133F500F}"/>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A27CE609-516C-3CD3-3445-559B3351CC7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9D40F1C7-1B25-E4D2-B65F-1ADCDD51944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5B9B04DE-7503-322A-29F9-75A9E34F8D69}"/>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7A7914EE-6F3C-C618-04D9-90C413A1B9B5}"/>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770DBA81-BFC7-ECC9-352B-D4FE813F20D2}"/>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D19A5101-B82F-F10F-0115-AA2BC5FD2987}"/>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E5BEB376-FE46-5E3F-C9B0-CD686A3A5B2E}"/>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303A6CB2-AC4E-E809-CE70-342716AE0534}"/>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C8AA07CC-90CC-E86B-9A5A-C96B9776A8CB}"/>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647D0390-4F8D-FBEA-78EA-1EC1F3A90E35}"/>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0187A127-0D1B-D168-B629-DDE10764999E}"/>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2AA2022C-E6CE-3102-05DD-3526D8E39FD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0769493-0297-254A-7554-D9D98667B26F}"/>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F7EB87E4-7A8E-FB93-8188-5768B196BF57}"/>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7AC9552D-EA66-4401-368F-940293E9E97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FDCE4D9B-0768-F7C0-8E8A-5B63ABBA02EC}"/>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B2904E06-9491-4E10-460D-22C31666527F}"/>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8C78F316-79C4-B3CB-FB30-04C84012E659}"/>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9F69A7DA-B727-FE53-403E-BB54964C8B20}"/>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D02C9225-F6E2-6754-3E40-B8A195CDB533}"/>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7690C6A7-63C5-8851-8EF6-5CDAA453C48E}"/>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7B5A139A-B441-A51E-069B-D82A7B16DB4E}"/>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6E1CC6A9-FD3F-2CB7-6126-83C5419846F9}"/>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2FF53900-11DE-06DC-57CD-45FD4229F010}"/>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21ECC516-62EA-8C27-1D6E-3AE8196678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76A11423-E27C-E05D-A104-D8664C703D3C}"/>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29283689-1F0D-0DB0-B8B6-504E909E5250}"/>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B4130D57-AE3C-066C-4EA5-0B950CBAC674}"/>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36A3508C-D49A-0FED-A09F-F9D2AB55D74A}"/>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27AAF684-2439-FEF7-08FC-21BFF8CBDB4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EBBC8A74-1055-0DCF-7D34-78F9A76CC1E2}"/>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9048665D-D08B-566D-0EA7-78764C62705D}"/>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E24E580D-0D06-EEAF-9D7D-C2D966907DD4}"/>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BC6D0F9C-EB49-6FE2-69FD-09C5CF50C71E}"/>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095C9158-4A41-151F-90E8-2021BB440751}"/>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D913677D-534C-F648-848E-336DFA922F78}"/>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2783D695-69E5-473F-B794-808EF00C22F3}"/>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E059F3BA-7440-0A3D-5A7B-8D096472A1B1}"/>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52069DF0-50DC-78FA-45C7-0963CBB092F3}"/>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02553F7-4881-9606-699A-7459D60E7D9E}"/>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6469C3B6-FCA0-AC5B-41F2-71626419459E}"/>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BF6071D4-BB93-7016-C241-CD4A16AC2E28}"/>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E3AEDD86-6330-8D06-A375-96E9DC8D63E1}"/>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D3C90D0D-D7CA-FBC8-E3D8-FB938F5E946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B4F55AB3-31CF-85CD-B5A5-6FC49CC69AF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6E490EEE-DAA1-E620-0FFC-0A37E91C0FE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41B6A2A7-195E-989B-CE72-7F29A36378A6}"/>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E2CD284C-6200-273C-90F7-0177EF7FA1F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DB8B13B7-2BA6-7782-DFBA-397A2549F83E}"/>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1C916CF6-838A-B4B1-936B-294006646937}"/>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6997708E-4455-0E8F-6AED-5ACB3419DE0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0F065AFC-E58E-EC2F-30F5-D0903B7D3896}"/>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0B528D25-0D2F-AAAC-652A-3C86EDF2384D}"/>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F3F68E2F-3BB3-2628-2DE4-8354535AA20C}"/>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16541015-7D66-485E-A49F-4502982E9393}"/>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ED9F7BBF-37B1-7592-CF4A-21C6A84E4044}"/>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96D96C0C-6126-7F89-FE24-5F001665EE5B}"/>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BCBA4AA3-C466-A641-2244-5394369AAB7D}"/>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C08E7CD6-C3C9-4E33-DE19-989590D0192B}"/>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methodology</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6DDC01BB-7552-1F72-D5C5-614F36FCE385}"/>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568CB6A8-D873-8306-9EAA-32589032335A}"/>
                </a:ext>
              </a:extLst>
            </p:cNvPr>
            <p:cNvSpPr/>
            <p:nvPr/>
          </p:nvSpPr>
          <p:spPr>
            <a:xfrm>
              <a:off x="8617842" y="6233640"/>
              <a:ext cx="3574157" cy="624362"/>
            </a:xfrm>
            <a:prstGeom prst="rect">
              <a:avLst/>
            </a:prstGeom>
            <a:solidFill>
              <a:srgbClr val="A134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2999C2AA-10DB-53B5-475C-6F56D35C1BE0}"/>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2C1BA1C0-1667-9890-EC50-086B3B3B4B2D}"/>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0C451BD4-AA1E-4129-46A0-1CF88D80F318}"/>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A72AE507-6792-C602-0474-EC870E8C2B25}"/>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5DA150A6-3FB4-4C35-E78F-AFB395D57744}"/>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7BBC05FE-E40B-39CF-EA89-820BF087854D}"/>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9CC25A2E-59DC-EF7E-F90B-ADA136B79A81}"/>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D543EB83-89A3-E70A-BB70-8532DA0E77D2}"/>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9A1744F-1BC9-7834-3F81-0D01E5726CD3}"/>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34459B8A-9D6F-176E-3D3E-852CC6EFF42E}"/>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129A6EA4-0531-B962-E488-AA2272B84523}"/>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7645664B-695A-3385-8583-55BFD5EF8DE3}"/>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2711CA1D-9F3B-46B1-ADB2-00ADA10F38F9}"/>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BDD39099-05B7-4EC1-E278-1C3B57E11800}"/>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CB784685-2117-ED40-95CF-2344F56A83C3}"/>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FE065266-7B98-4D74-1E83-86B54B170115}"/>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C6335A96-58E4-BC65-011D-0A5287C3991D}"/>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9E0108FC-1331-37A2-3479-AB8656B53123}"/>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5" name="Rectangle 4">
            <a:extLst>
              <a:ext uri="{FF2B5EF4-FFF2-40B4-BE49-F238E27FC236}">
                <a16:creationId xmlns:a16="http://schemas.microsoft.com/office/drawing/2014/main" id="{A28DF4C2-8F8A-D3F0-A4A0-D01AC73E184F}"/>
              </a:ext>
            </a:extLst>
          </p:cNvPr>
          <p:cNvSpPr/>
          <p:nvPr/>
        </p:nvSpPr>
        <p:spPr>
          <a:xfrm>
            <a:off x="306917" y="1109022"/>
            <a:ext cx="7557010" cy="43798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methodology text</a:t>
            </a:r>
            <a:endParaRPr lang="en-US" sz="2400" dirty="0">
              <a:solidFill>
                <a:schemeClr val="bg1"/>
              </a:solidFill>
            </a:endParaRPr>
          </a:p>
        </p:txBody>
      </p:sp>
    </p:spTree>
    <p:extLst>
      <p:ext uri="{BB962C8B-B14F-4D97-AF65-F5344CB8AC3E}">
        <p14:creationId xmlns:p14="http://schemas.microsoft.com/office/powerpoint/2010/main" val="168882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1F2D1631-1A97-E092-0C4B-7EB64C502B35}"/>
            </a:ext>
          </a:extLst>
        </p:cNvPr>
        <p:cNvGrpSpPr/>
        <p:nvPr/>
      </p:nvGrpSpPr>
      <p:grpSpPr>
        <a:xfrm>
          <a:off x="0" y="0"/>
          <a:ext cx="0" cy="0"/>
          <a:chOff x="0" y="0"/>
          <a:chExt cx="0" cy="0"/>
        </a:xfrm>
      </p:grpSpPr>
      <p:graphicFrame>
        <p:nvGraphicFramePr>
          <p:cNvPr id="14" name="Google Shape;173;p34">
            <a:extLst>
              <a:ext uri="{FF2B5EF4-FFF2-40B4-BE49-F238E27FC236}">
                <a16:creationId xmlns:a16="http://schemas.microsoft.com/office/drawing/2014/main" id="{B5D6849D-1273-00FD-0B25-ED96533E0CD9}"/>
              </a:ext>
            </a:extLst>
          </p:cNvPr>
          <p:cNvGraphicFramePr/>
          <p:nvPr>
            <p:extLst>
              <p:ext uri="{D42A27DB-BD31-4B8C-83A1-F6EECF244321}">
                <p14:modId xmlns:p14="http://schemas.microsoft.com/office/powerpoint/2010/main" val="3912620916"/>
              </p:ext>
            </p:extLst>
          </p:nvPr>
        </p:nvGraphicFramePr>
        <p:xfrm>
          <a:off x="271419" y="1049611"/>
          <a:ext cx="11654405" cy="4785046"/>
        </p:xfrm>
        <a:graphic>
          <a:graphicData uri="http://schemas.openxmlformats.org/drawingml/2006/table">
            <a:tbl>
              <a:tblPr>
                <a:noFill/>
              </a:tblPr>
              <a:tblGrid>
                <a:gridCol w="4629194">
                  <a:extLst>
                    <a:ext uri="{9D8B030D-6E8A-4147-A177-3AD203B41FA5}">
                      <a16:colId xmlns:a16="http://schemas.microsoft.com/office/drawing/2014/main" val="20005"/>
                    </a:ext>
                  </a:extLst>
                </a:gridCol>
                <a:gridCol w="7025211">
                  <a:extLst>
                    <a:ext uri="{9D8B030D-6E8A-4147-A177-3AD203B41FA5}">
                      <a16:colId xmlns:a16="http://schemas.microsoft.com/office/drawing/2014/main" val="20006"/>
                    </a:ext>
                  </a:extLst>
                </a:gridCol>
              </a:tblGrid>
              <a:tr h="591161">
                <a:tc>
                  <a:txBody>
                    <a:bodyPr/>
                    <a:lstStyle/>
                    <a:p>
                      <a:pPr marL="0" lvl="0" indent="0" algn="l" rtl="0">
                        <a:spcBef>
                          <a:spcPts val="0"/>
                        </a:spcBef>
                        <a:spcAft>
                          <a:spcPts val="0"/>
                        </a:spcAft>
                        <a:buClr>
                          <a:schemeClr val="dk1"/>
                        </a:buClr>
                        <a:buSzPts val="1100"/>
                        <a:buFont typeface="Arial"/>
                        <a:buNone/>
                      </a:pPr>
                      <a:r>
                        <a:rPr lang="en" sz="1400" b="0" dirty="0">
                          <a:solidFill>
                            <a:schemeClr val="lt1"/>
                          </a:solidFill>
                          <a:latin typeface="Century Gothic" panose="020B0502020202020204" pitchFamily="34" charset="0"/>
                          <a:ea typeface="Inter"/>
                          <a:cs typeface="Inter"/>
                          <a:sym typeface="Inter"/>
                        </a:rPr>
                        <a:t>PROJECT OUTCOME</a:t>
                      </a:r>
                      <a:endParaRPr sz="1400" b="0" dirty="0">
                        <a:solidFill>
                          <a:schemeClr val="lt1"/>
                        </a:solidFill>
                        <a:latin typeface="Century Gothic" panose="020B0502020202020204" pitchFamily="34" charset="0"/>
                        <a:ea typeface="Inter"/>
                        <a:cs typeface="Inter"/>
                        <a:sym typeface="Inter"/>
                      </a:endParaRP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lvl="0" indent="0" algn="l" rtl="0">
                        <a:spcBef>
                          <a:spcPts val="0"/>
                        </a:spcBef>
                        <a:spcAft>
                          <a:spcPts val="0"/>
                        </a:spcAft>
                        <a:buNone/>
                      </a:pPr>
                      <a:r>
                        <a:rPr lang="en" sz="1400" b="0" dirty="0">
                          <a:solidFill>
                            <a:schemeClr val="lt1"/>
                          </a:solidFill>
                          <a:latin typeface="Century Gothic" panose="020B0502020202020204" pitchFamily="34" charset="0"/>
                          <a:ea typeface="Inter"/>
                          <a:cs typeface="Inter"/>
                          <a:sym typeface="Inter"/>
                        </a:rPr>
                        <a:t>SUCCESS METRICS</a:t>
                      </a:r>
                      <a:endParaRPr sz="1400" b="0" dirty="0">
                        <a:solidFill>
                          <a:schemeClr val="lt1"/>
                        </a:solidFill>
                        <a:latin typeface="Century Gothic" panose="020B0502020202020204" pitchFamily="34" charset="0"/>
                        <a:ea typeface="Inter"/>
                        <a:cs typeface="Inter"/>
                        <a:sym typeface="Inter"/>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838777">
                <a:tc>
                  <a:txBody>
                    <a:bodyPr/>
                    <a:lstStyle/>
                    <a:p>
                      <a:pPr algn="l" fontAlgn="b"/>
                      <a:r>
                        <a:rPr lang="en-US" sz="1600" b="0" i="0" u="none" strike="noStrike" dirty="0">
                          <a:solidFill>
                            <a:srgbClr val="000000"/>
                          </a:solidFill>
                          <a:effectLst/>
                          <a:latin typeface="Century Gothic" panose="020B0502020202020204" pitchFamily="34" charset="0"/>
                        </a:rPr>
                        <a:t>Outcome One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600" b="0" i="0" u="none" strike="noStrike" dirty="0">
                          <a:solidFill>
                            <a:schemeClr val="tx1">
                              <a:lumMod val="85000"/>
                              <a:lumOff val="15000"/>
                            </a:schemeClr>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85895"/>
                      </a:schemeClr>
                    </a:solidFill>
                  </a:tcPr>
                </a:tc>
                <a:extLst>
                  <a:ext uri="{0D108BD9-81ED-4DB2-BD59-A6C34878D82A}">
                    <a16:rowId xmlns:a16="http://schemas.microsoft.com/office/drawing/2014/main" val="10002"/>
                  </a:ext>
                </a:extLst>
              </a:tr>
              <a:tr h="838777">
                <a:tc>
                  <a:txBody>
                    <a:bodyPr/>
                    <a:lstStyle/>
                    <a:p>
                      <a:pPr algn="l" fontAlgn="b"/>
                      <a:r>
                        <a:rPr lang="en-US" sz="1600" b="0" i="0" u="none" strike="noStrike" dirty="0">
                          <a:solidFill>
                            <a:srgbClr val="000000"/>
                          </a:solidFill>
                          <a:effectLst/>
                          <a:latin typeface="Century Gothic" panose="020B0502020202020204" pitchFamily="34" charset="0"/>
                        </a:rPr>
                        <a:t>Outcome Two</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600" b="0" i="0" u="none" strike="noStrike" dirty="0">
                          <a:solidFill>
                            <a:schemeClr val="tx1">
                              <a:lumMod val="85000"/>
                              <a:lumOff val="15000"/>
                            </a:schemeClr>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85895"/>
                      </a:schemeClr>
                    </a:solidFill>
                  </a:tcPr>
                </a:tc>
                <a:extLst>
                  <a:ext uri="{0D108BD9-81ED-4DB2-BD59-A6C34878D82A}">
                    <a16:rowId xmlns:a16="http://schemas.microsoft.com/office/drawing/2014/main" val="10004"/>
                  </a:ext>
                </a:extLst>
              </a:tr>
              <a:tr h="838777">
                <a:tc>
                  <a:txBody>
                    <a:bodyPr/>
                    <a:lstStyle/>
                    <a:p>
                      <a:pPr algn="l" fontAlgn="b"/>
                      <a:r>
                        <a:rPr lang="en-US" sz="1600" b="0" i="0" u="none" strike="noStrike" dirty="0">
                          <a:solidFill>
                            <a:srgbClr val="000000"/>
                          </a:solidFill>
                          <a:effectLst/>
                          <a:latin typeface="Century Gothic" panose="020B0502020202020204" pitchFamily="34" charset="0"/>
                        </a:rPr>
                        <a:t>Outcome Three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600" b="0" i="0" u="none" strike="noStrike" dirty="0">
                          <a:solidFill>
                            <a:schemeClr val="tx1">
                              <a:lumMod val="85000"/>
                              <a:lumOff val="15000"/>
                            </a:schemeClr>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85895"/>
                      </a:schemeClr>
                    </a:solidFill>
                  </a:tcPr>
                </a:tc>
                <a:extLst>
                  <a:ext uri="{0D108BD9-81ED-4DB2-BD59-A6C34878D82A}">
                    <a16:rowId xmlns:a16="http://schemas.microsoft.com/office/drawing/2014/main" val="10006"/>
                  </a:ext>
                </a:extLst>
              </a:tr>
              <a:tr h="838777">
                <a:tc>
                  <a:txBody>
                    <a:bodyPr/>
                    <a:lstStyle/>
                    <a:p>
                      <a:pPr algn="l" fontAlgn="b"/>
                      <a:r>
                        <a:rPr lang="en-US" sz="1600" b="0" i="0" u="none" strike="noStrike" dirty="0">
                          <a:solidFill>
                            <a:srgbClr val="000000"/>
                          </a:solidFill>
                          <a:effectLst/>
                          <a:latin typeface="Century Gothic" panose="020B0502020202020204" pitchFamily="34" charset="0"/>
                        </a:rPr>
                        <a:t>Outcome Four</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600" b="0" i="0" u="none" strike="noStrike" dirty="0">
                          <a:solidFill>
                            <a:schemeClr val="tx1">
                              <a:lumMod val="85000"/>
                              <a:lumOff val="15000"/>
                            </a:schemeClr>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85895"/>
                      </a:schemeClr>
                    </a:solidFill>
                  </a:tcPr>
                </a:tc>
                <a:extLst>
                  <a:ext uri="{0D108BD9-81ED-4DB2-BD59-A6C34878D82A}">
                    <a16:rowId xmlns:a16="http://schemas.microsoft.com/office/drawing/2014/main" val="2913590235"/>
                  </a:ext>
                </a:extLst>
              </a:tr>
              <a:tr h="838777">
                <a:tc>
                  <a:txBody>
                    <a:bodyPr/>
                    <a:lstStyle/>
                    <a:p>
                      <a:pPr algn="l" fontAlgn="b"/>
                      <a:r>
                        <a:rPr lang="en-US" sz="1600" b="0" i="0" u="none" strike="noStrike" dirty="0">
                          <a:solidFill>
                            <a:srgbClr val="000000"/>
                          </a:solidFill>
                          <a:effectLst/>
                          <a:latin typeface="Century Gothic" panose="020B0502020202020204" pitchFamily="34" charset="0"/>
                        </a:rPr>
                        <a:t>Outcome Five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600" b="0" i="0" u="none" strike="noStrike" dirty="0">
                          <a:solidFill>
                            <a:schemeClr val="tx1">
                              <a:lumMod val="85000"/>
                              <a:lumOff val="15000"/>
                            </a:schemeClr>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85895"/>
                      </a:schemeClr>
                    </a:solidFill>
                  </a:tcPr>
                </a:tc>
                <a:extLst>
                  <a:ext uri="{0D108BD9-81ED-4DB2-BD59-A6C34878D82A}">
                    <a16:rowId xmlns:a16="http://schemas.microsoft.com/office/drawing/2014/main" val="10008"/>
                  </a:ext>
                </a:extLst>
              </a:tr>
            </a:tbl>
          </a:graphicData>
        </a:graphic>
      </p:graphicFrame>
      <p:grpSp>
        <p:nvGrpSpPr>
          <p:cNvPr id="2" name="Group 1">
            <a:extLst>
              <a:ext uri="{FF2B5EF4-FFF2-40B4-BE49-F238E27FC236}">
                <a16:creationId xmlns:a16="http://schemas.microsoft.com/office/drawing/2014/main" id="{A276EFC3-7F85-7973-8329-A067D7B8809D}"/>
              </a:ext>
            </a:extLst>
          </p:cNvPr>
          <p:cNvGrpSpPr/>
          <p:nvPr/>
        </p:nvGrpSpPr>
        <p:grpSpPr>
          <a:xfrm>
            <a:off x="9294045" y="374290"/>
            <a:ext cx="2536206" cy="2540360"/>
            <a:chOff x="8949982" y="663805"/>
            <a:chExt cx="2536206" cy="2540360"/>
          </a:xfrm>
        </p:grpSpPr>
        <p:pic>
          <p:nvPicPr>
            <p:cNvPr id="6" name="Picture 5" descr="Pie chart and pencil percentage sign">
              <a:extLst>
                <a:ext uri="{FF2B5EF4-FFF2-40B4-BE49-F238E27FC236}">
                  <a16:creationId xmlns:a16="http://schemas.microsoft.com/office/drawing/2014/main" id="{1745579D-D40D-4761-C331-A1708B25E09A}"/>
                </a:ext>
              </a:extLst>
            </p:cNvPr>
            <p:cNvPicPr>
              <a:picLocks/>
            </p:cNvPicPr>
            <p:nvPr/>
          </p:nvPicPr>
          <p:blipFill rotWithShape="1">
            <a:blip r:embed="rId3" cstate="screen">
              <a:alphaModFix amt="68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949982" y="663805"/>
              <a:ext cx="2536206" cy="2540360"/>
            </a:xfrm>
            <a:prstGeom prst="ellipse">
              <a:avLst/>
            </a:prstGeom>
            <a:solidFill>
              <a:schemeClr val="tx2">
                <a:lumMod val="50000"/>
              </a:schemeClr>
            </a:solidFill>
            <a:effectLst>
              <a:outerShdw blurRad="98194" dist="56918" dir="2700000" algn="tl" rotWithShape="0">
                <a:prstClr val="black">
                  <a:alpha val="40000"/>
                </a:prstClr>
              </a:outerShdw>
            </a:effectLst>
          </p:spPr>
        </p:pic>
        <p:sp>
          <p:nvSpPr>
            <p:cNvPr id="11" name="TextBox 10">
              <a:extLst>
                <a:ext uri="{FF2B5EF4-FFF2-40B4-BE49-F238E27FC236}">
                  <a16:creationId xmlns:a16="http://schemas.microsoft.com/office/drawing/2014/main" id="{8B925CDE-E067-EA85-9089-4D554AA5582A}"/>
                </a:ext>
              </a:extLst>
            </p:cNvPr>
            <p:cNvSpPr txBox="1"/>
            <p:nvPr/>
          </p:nvSpPr>
          <p:spPr>
            <a:xfrm>
              <a:off x="9083980" y="1070414"/>
              <a:ext cx="2356118" cy="1708160"/>
            </a:xfrm>
            <a:prstGeom prst="rect">
              <a:avLst/>
            </a:prstGeom>
            <a:noFill/>
            <a:effectLst>
              <a:outerShdw blurRad="50800" dist="12700" dir="2700000" algn="tl" rotWithShape="0">
                <a:srgbClr val="7B1A03">
                  <a:alpha val="40000"/>
                </a:srgbClr>
              </a:outerShdw>
            </a:effectLst>
          </p:spPr>
          <p:txBody>
            <a:bodyPr wrap="square" rtlCol="0">
              <a:spAutoFit/>
            </a:bodyPr>
            <a:lstStyle/>
            <a:p>
              <a:pPr algn="ctr"/>
              <a:r>
                <a:rPr lang="en-US" sz="2100" dirty="0">
                  <a:solidFill>
                    <a:srgbClr val="F3F5EB"/>
                  </a:solidFill>
                  <a:latin typeface="Courier" pitchFamily="2" charset="0"/>
                </a:rPr>
                <a:t>Detail project outcomes and their success metrics. </a:t>
              </a:r>
            </a:p>
          </p:txBody>
        </p:sp>
      </p:grpSp>
      <p:grpSp>
        <p:nvGrpSpPr>
          <p:cNvPr id="236" name="Group 235">
            <a:extLst>
              <a:ext uri="{FF2B5EF4-FFF2-40B4-BE49-F238E27FC236}">
                <a16:creationId xmlns:a16="http://schemas.microsoft.com/office/drawing/2014/main" id="{C17AF4DF-059C-97EC-F3FD-6BC69C1E8265}"/>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9223D182-8CCD-1BDB-5160-997D1B768E71}"/>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71822653-90EC-E1F5-8671-BCA0AB0763BB}"/>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9789A5DA-7AB1-55DF-8E40-7B2A610822C8}"/>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B1289306-9389-B227-945B-D85AFF46DCEB}"/>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B6746641-03FB-7952-F5D5-6533BC54B7A9}"/>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9749400F-A6EC-2FC7-35BF-2E79EF0B132C}"/>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CAEAF622-D057-9F1A-2CE5-F6B5999BB4EE}"/>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C3E4B9DA-8557-BEDA-F2D7-1D9C8DD7762D}"/>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6A5290FB-B7AC-3A03-1F18-19CAC810215E}"/>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CEFA5A7B-6DAD-255A-1CC5-3B4B06AC27C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6898352F-D6D4-E6FA-7B1F-BD1F6E29CD54}"/>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80049A32-A9F4-AAB8-2AC4-90943F25D87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EE8DCE9-EA7C-1C42-07A7-9F44DD6B61C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9D9748C2-2CC7-64AF-C521-EFB754A02F8A}"/>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808AB9B9-438F-BDE7-45E2-57A902C8CA25}"/>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3A35D0D3-08F1-B7B2-ADF7-F615820267A7}"/>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A8E8E259-195F-D813-5349-3FE29E88333A}"/>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C5273C27-2059-F43F-A57A-4562FC256915}"/>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4020DE49-17C1-B368-B407-3CFB94FFBCFF}"/>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5BF6648D-FA78-999A-E688-5F1097F9706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8EFDFC89-9A30-E012-39CB-9BA809C35B81}"/>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432E00B4-2744-6C7B-0810-78456E5E05D7}"/>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818DF3B5-7BAD-DC61-0F3B-B2B1EE8A8E8D}"/>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E7E5AE46-B2FF-5FD9-C88A-B949E50CBFB1}"/>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B5E73981-B659-2B81-005E-2367861E213F}"/>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BE2B4267-852D-05E5-7B03-174ED1B69C78}"/>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B4F5D936-6ACA-9D11-01A9-8FA6F187C59B}"/>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345ED1B-B074-C98D-7783-ECF575D3E6E2}"/>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47DBEF51-C940-2B51-220E-2CAFA6B8038C}"/>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D0A1F6AD-990D-0690-F8B7-219D55349300}"/>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3A62C821-7646-997B-01AC-8911D258553E}"/>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6B6C903B-2841-EDA7-0DA4-6330044D1D2C}"/>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3AB1B03-F066-2791-FBE3-EA17737B2DCA}"/>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ECE83BA3-931A-CABA-46E0-F787C519E4E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583B446A-5D23-CBFB-A5BB-643855D233AF}"/>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F251C243-541B-0EB7-F32B-35768EF09CA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D86CCD94-1D3F-235E-D5D6-2BCEABA6D2EC}"/>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34F29CC4-70E5-EDD5-8C57-9187602AB9F6}"/>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B5197591-5A3A-5D7E-3163-108D085B6BA2}"/>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24286171-84A6-EFB6-9A14-7B07D49EEC59}"/>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2BB015B-511F-DEDC-0FB9-1C8C9EAA064F}"/>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BC9BC08F-77B5-DAD2-DBCF-F4DA8C540C4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ADEA18EB-C2F9-746B-8B57-9626AD442C01}"/>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14B23BEF-8DBE-05BF-7A28-837618AFDF8C}"/>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E84167A2-CF4D-146C-D73C-3B8901A89D37}"/>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D2DD1147-0FFB-9548-6B0B-D7984AD22B60}"/>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2AAFAB66-6B93-53C2-B6F5-44F9653E271B}"/>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F41CA7D6-D8F9-5A0E-EB45-4A65AC221389}"/>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5029CCB6-45BD-4930-07D5-6DF2AB9B0257}"/>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3E9DEC67-0F18-70CE-2E38-EFED578A339C}"/>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33582403-3115-3745-3FB4-8BFA99B1F85D}"/>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81CC70A7-A4C0-7408-DCB2-70B607350FD6}"/>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B50B71D5-3DDB-8578-C24B-2D1034D3BF4C}"/>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FB966CBB-620B-18F8-8BF4-E473C11D8A7B}"/>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6676A7EC-A107-C773-BC37-AF93C23B3EAA}"/>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4ADCB22E-D538-A266-01F4-A871955D6468}"/>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B105E2B2-C1F9-6E43-35F6-74FAFD0EE1FA}"/>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C43AB539-9226-5240-87FD-0F03A302D9A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6005747F-44EF-B7E9-1BA6-359826D4B51A}"/>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80E94DCD-D698-2143-1ED6-65788AA8CDD0}"/>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C92DCAF7-D452-ACE5-3A2A-C47A7690248F}"/>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1B77B51A-9B2B-CD4B-0EDE-7264B3E921E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DEDBC418-02FD-CBE8-4B63-B8918C4AF98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4F834862-9253-CB58-1E16-58D67E61B05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D4E908D8-04A6-F36C-507A-B54D4702416B}"/>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CFC51C31-3F13-9B82-94CA-EE6A5903A028}"/>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FF5EB417-0D35-8208-050B-A2D327576A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67B88212-F388-57B2-452D-BBCF195AF6AE}"/>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A0C71A0A-0E59-00BA-5BEF-8BD6FCC4EA89}"/>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9B7486CF-EB6F-CE9B-449B-1EB005F8B795}"/>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F63C4981-1530-73CC-F8D6-944A79BEFB6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246BC747-73F8-14A6-488F-7E33F00329F8}"/>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A9935601-8034-BBF0-C2ED-90E5E39CD675}"/>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1C32B362-7FCA-6A9E-A848-BEEE9CCE892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89765B0E-FFBA-8351-6580-3F795E341ECA}"/>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6FDA4E69-CF37-DF77-96BA-78E11943144F}"/>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7DC5AB30-134F-E3FF-E985-1B02515EB910}"/>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323A1113-8FA8-F26F-8B67-EF96850B76FF}"/>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65B664FF-1056-0D8C-D477-A08191351BC7}"/>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15923D13-5F40-80E5-E73C-FD5CC7EC26DF}"/>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DAD7F3CC-B62E-567F-0BB9-1F5EF661122F}"/>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DEC1FFAA-7D88-1FA9-BE66-F08A1947FAAE}"/>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EECB4E7A-D74F-54E6-9530-49AB182DEB34}"/>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FECF3F74-5909-D18C-CF14-2C8632BFE596}"/>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13BE0033-F236-4BD7-5966-8DD769CCAA03}"/>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CAA2061D-BE40-2664-AF08-932EBAE11E6E}"/>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DBFF4F97-E329-92B0-0B40-5DC9E5431D8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BE5586C6-EDD8-B17F-A7DF-312F67773F8F}"/>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4C95943E-67D3-F9A7-01D9-FEFD1F814B1D}"/>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87C6DE4-5861-8E07-FBCB-F64D3B95AE69}"/>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13ACA8AC-A803-2687-1533-DBEB8607A3C9}"/>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4410D91C-C17F-2F6C-1B12-86F9A2D40787}"/>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4624DFB6-E22D-EE40-3FEF-1CC82C54F8E5}"/>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4D524926-3E8C-F675-A519-A63FBECA2D7D}"/>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B4511A41-9EB5-BE56-E6E1-A852187182D7}"/>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B4032D2F-660E-F1AD-00A5-817E656B52F4}"/>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7AFD108D-983C-5F2B-16EA-9B80BB86D76E}"/>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370CB769-9FD6-F075-9C9F-8E273C3EC754}"/>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93A67DE5-965F-BD01-3D4F-B062AB1CB85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BA354A78-F823-EA14-DB82-5D30015A404B}"/>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3F5BA34-54FC-4AD5-B546-871BE060A2A7}"/>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DE91977B-D72B-0616-8940-19DC556CEDC0}"/>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0CCC529D-3B2C-9C7D-7A44-859932AFB3D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42435D35-D95F-04E8-9676-945D70F2F56B}"/>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BD5D3E4C-D9AD-171A-7C24-8C2047FA4C4B}"/>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E65F8116-5A24-4F15-B90D-3B5B0218D7F9}"/>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1D4C7B25-A10A-3A83-A154-FF5E6B987DEC}"/>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7B8265B1-5213-E9EB-0631-CCA46CB00BD8}"/>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420E672E-68C9-5C8B-665B-6B3BB6DD1089}"/>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4700CF30-39C2-D537-6A26-1544FBA6CC06}"/>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12F2699F-F500-1E85-CD68-8F0A1F7D88F3}"/>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6875B7C7-4DC4-A3EC-4F1B-76316946299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1390D500-5E5C-4647-6573-3E29DBDA59F2}"/>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CCE9C05B-32D1-0E43-1E74-110D6FB72A24}"/>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2A937E37-27E4-EF93-C553-3A4B9DA89A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975D846F-91BB-710F-F01C-F692BD801FB9}"/>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2146386B-CF04-2138-5B4B-C157B050A67E}"/>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8F891933-8615-0C28-D712-B0CC7D10BE16}"/>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00388330-D390-4141-0918-3CF537725F63}"/>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43CCBC08-E6B3-3F8D-7A15-31A9B2E66417}"/>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B49CD999-1CD7-7E82-1C57-0EFE594E359D}"/>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deliverables</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CAD5FEFC-06DB-BFA9-9387-4525C0FF5D6B}"/>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11166FD0-CEEB-9E6E-4F71-BF01F7AB51E0}"/>
                </a:ext>
              </a:extLst>
            </p:cNvPr>
            <p:cNvSpPr/>
            <p:nvPr/>
          </p:nvSpPr>
          <p:spPr>
            <a:xfrm>
              <a:off x="8617842" y="6233640"/>
              <a:ext cx="3574157" cy="624362"/>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985A65B8-8988-C757-BAB4-B7C97D769964}"/>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509AD1B2-1C38-9BF1-54E0-7FE084795740}"/>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E621CB1E-9F9D-A295-D2D7-456C419F7248}"/>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936F5BD5-B49F-B16F-81E9-330599C7CBEB}"/>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290FE1FD-C213-121D-4B0B-DCC924E4B050}"/>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7D726BF8-B261-82D9-79D7-ED4175845205}"/>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E2551F12-782B-F085-3F0B-E80BBC449550}"/>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A61FBF4E-6E3F-9475-342D-045F8D1FEA1D}"/>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BE69CA3-14EF-C2AF-FC78-AD913128DE60}"/>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C099A3AD-1C52-29C4-9DAE-9A57B9FC53D5}"/>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B07308BD-39FA-9C17-E3E6-9AA99DE197BF}"/>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612FDF6B-883B-72E8-C1A7-ABCAAD4C58E5}"/>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5318AB41-B7A2-4847-4282-AB3AE838EEC9}"/>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F237397E-D000-957F-5C74-65CE7174DE48}"/>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31A53AC0-F96C-DA46-E254-F27307899D4C}"/>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3DC1A327-E780-9818-D94B-11F63263BE4A}"/>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52454C33-EBF4-8EBB-3623-55F6B5D68BB3}"/>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FC8F4364-3928-F285-C66D-BBE087299CEA}"/>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405573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84348"/>
        </a:solidFill>
        <a:effectLst/>
      </p:bgPr>
    </p:bg>
    <p:spTree>
      <p:nvGrpSpPr>
        <p:cNvPr id="1" name="">
          <a:extLst>
            <a:ext uri="{FF2B5EF4-FFF2-40B4-BE49-F238E27FC236}">
              <a16:creationId xmlns:a16="http://schemas.microsoft.com/office/drawing/2014/main" id="{8B429C4C-DE59-A1EF-BF2A-9F20AAD9ADFE}"/>
            </a:ext>
          </a:extLst>
        </p:cNvPr>
        <p:cNvGrpSpPr/>
        <p:nvPr/>
      </p:nvGrpSpPr>
      <p:grpSpPr>
        <a:xfrm>
          <a:off x="0" y="0"/>
          <a:ext cx="0" cy="0"/>
          <a:chOff x="0" y="0"/>
          <a:chExt cx="0" cy="0"/>
        </a:xfrm>
      </p:grpSpPr>
      <p:sp>
        <p:nvSpPr>
          <p:cNvPr id="54" name="Rectangle 53">
            <a:extLst>
              <a:ext uri="{FF2B5EF4-FFF2-40B4-BE49-F238E27FC236}">
                <a16:creationId xmlns:a16="http://schemas.microsoft.com/office/drawing/2014/main" id="{DE64954A-981A-5C75-A3CD-45495ECB0974}"/>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requirements</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01ED9E27-6A9D-1F36-AAB6-0975AD149403}"/>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19519268-F04B-788B-4C18-8F73E0AA36D4}"/>
                </a:ext>
              </a:extLst>
            </p:cNvPr>
            <p:cNvSpPr/>
            <p:nvPr/>
          </p:nvSpPr>
          <p:spPr>
            <a:xfrm>
              <a:off x="8617842" y="6233640"/>
              <a:ext cx="3574157" cy="624362"/>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1CF7B84B-484C-2FF4-E861-4B0125DC731B}"/>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FEC50EA8-52AA-CC62-9149-1A3B18404D95}"/>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0E2C4023-D976-9D5B-EF32-5244D2C1FAAF}"/>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769C087-880E-B889-7A12-6CD4FA25BF31}"/>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F851E350-1A45-6AD1-1DF3-7941EA976D00}"/>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DA733023-0425-6750-810B-62F862571411}"/>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E9AE2F2F-8DF1-F35A-BCDE-0FC35C4E58D6}"/>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E7B6404A-738E-316A-43A4-20D072FAF7D4}"/>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D230F56A-58F9-2CD2-9FEC-40D7AA8B854E}"/>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8DA9628B-6C8D-4397-EFD6-9B6438A4636B}"/>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D3FE5FF1-81E2-103B-B780-751A843052F6}"/>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1A7B9B3C-C9B2-6D17-C571-7297F1DCABB5}"/>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A08232CA-CD97-80F2-F6DD-F6E910FEECBF}"/>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9ABE71AB-C905-FA0F-3EDC-382FE6F662F8}"/>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E91A15C7-082A-9486-0DC0-231C23A98B32}"/>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C985DECF-5244-5756-264D-B8AC21F3B426}"/>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CA06B73B-9CCC-49DB-470E-3C0D1C7D85CB}"/>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033C8779-80A6-505B-BD72-8F1D4B203CD6}"/>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graphicFrame>
        <p:nvGraphicFramePr>
          <p:cNvPr id="3" name="Table 2">
            <a:extLst>
              <a:ext uri="{FF2B5EF4-FFF2-40B4-BE49-F238E27FC236}">
                <a16:creationId xmlns:a16="http://schemas.microsoft.com/office/drawing/2014/main" id="{9C4277C9-57AD-46E7-54F4-6BC7F2A8BA34}"/>
              </a:ext>
            </a:extLst>
          </p:cNvPr>
          <p:cNvGraphicFramePr>
            <a:graphicFrameLocks noGrp="1"/>
          </p:cNvGraphicFramePr>
          <p:nvPr>
            <p:extLst>
              <p:ext uri="{D42A27DB-BD31-4B8C-83A1-F6EECF244321}">
                <p14:modId xmlns:p14="http://schemas.microsoft.com/office/powerpoint/2010/main" val="927941599"/>
              </p:ext>
            </p:extLst>
          </p:nvPr>
        </p:nvGraphicFramePr>
        <p:xfrm>
          <a:off x="367748" y="912830"/>
          <a:ext cx="11582082" cy="4647155"/>
        </p:xfrm>
        <a:graphic>
          <a:graphicData uri="http://schemas.openxmlformats.org/drawingml/2006/table">
            <a:tbl>
              <a:tblPr firstRow="1" firstCol="1" bandRow="1">
                <a:tableStyleId>{5C22544A-7EE6-4342-B048-85BDC9FD1C3A}</a:tableStyleId>
              </a:tblPr>
              <a:tblGrid>
                <a:gridCol w="5143704">
                  <a:extLst>
                    <a:ext uri="{9D8B030D-6E8A-4147-A177-3AD203B41FA5}">
                      <a16:colId xmlns:a16="http://schemas.microsoft.com/office/drawing/2014/main" val="2696511628"/>
                    </a:ext>
                  </a:extLst>
                </a:gridCol>
                <a:gridCol w="2655518">
                  <a:extLst>
                    <a:ext uri="{9D8B030D-6E8A-4147-A177-3AD203B41FA5}">
                      <a16:colId xmlns:a16="http://schemas.microsoft.com/office/drawing/2014/main" val="705925536"/>
                    </a:ext>
                  </a:extLst>
                </a:gridCol>
                <a:gridCol w="2091846">
                  <a:extLst>
                    <a:ext uri="{9D8B030D-6E8A-4147-A177-3AD203B41FA5}">
                      <a16:colId xmlns:a16="http://schemas.microsoft.com/office/drawing/2014/main" val="1719593867"/>
                    </a:ext>
                  </a:extLst>
                </a:gridCol>
                <a:gridCol w="1691014">
                  <a:extLst>
                    <a:ext uri="{9D8B030D-6E8A-4147-A177-3AD203B41FA5}">
                      <a16:colId xmlns:a16="http://schemas.microsoft.com/office/drawing/2014/main" val="3001723393"/>
                    </a:ext>
                  </a:extLst>
                </a:gridCol>
              </a:tblGrid>
              <a:tr h="303827">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RESOURCE ITEM</a:t>
                      </a:r>
                      <a:endParaRPr lang="en-US" sz="12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8C1C2"/>
                    </a:solidFill>
                  </a:tcPr>
                </a:tc>
                <a:tc>
                  <a:txBody>
                    <a:bodyPr/>
                    <a:lstStyle/>
                    <a:p>
                      <a:pPr marL="0" marR="0" algn="l">
                        <a:spcBef>
                          <a:spcPts val="0"/>
                        </a:spcBef>
                        <a:spcAft>
                          <a:spcPts val="0"/>
                        </a:spcAft>
                      </a:pPr>
                      <a:r>
                        <a:rPr lang="en-US" sz="1200" b="0" dirty="0">
                          <a:solidFill>
                            <a:schemeClr val="tx1"/>
                          </a:solidFill>
                          <a:effectLst/>
                          <a:latin typeface="Century Gothic" panose="020B0502020202020204" pitchFamily="34" charset="0"/>
                        </a:rPr>
                        <a:t>PROJECT PHASE / MILESTONE</a:t>
                      </a:r>
                      <a:endParaRPr lang="en-US" sz="12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CONTACT PERSON</a:t>
                      </a:r>
                      <a:endParaRPr lang="en-US" sz="12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200" b="0" dirty="0">
                          <a:solidFill>
                            <a:schemeClr val="tx1"/>
                          </a:solidFill>
                          <a:effectLst/>
                          <a:latin typeface="Century Gothic" panose="020B0502020202020204" pitchFamily="34" charset="0"/>
                        </a:rPr>
                        <a:t>ESTIMATED COST</a:t>
                      </a:r>
                      <a:endParaRPr lang="en-US" sz="12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8C1C2"/>
                    </a:solidFill>
                  </a:tcPr>
                </a:tc>
                <a:extLst>
                  <a:ext uri="{0D108BD9-81ED-4DB2-BD59-A6C34878D82A}">
                    <a16:rowId xmlns:a16="http://schemas.microsoft.com/office/drawing/2014/main" val="4088722539"/>
                  </a:ext>
                </a:extLst>
              </a:tr>
              <a:tr h="482592">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2198932258"/>
                  </a:ext>
                </a:extLst>
              </a:tr>
              <a:tr h="482592">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2994702092"/>
                  </a:ext>
                </a:extLst>
              </a:tr>
              <a:tr h="482592">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716776640"/>
                  </a:ext>
                </a:extLst>
              </a:tr>
              <a:tr h="482592">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43674896"/>
                  </a:ext>
                </a:extLst>
              </a:tr>
              <a:tr h="482592">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2124422158"/>
                  </a:ext>
                </a:extLst>
              </a:tr>
              <a:tr h="482592">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487335946"/>
                  </a:ext>
                </a:extLst>
              </a:tr>
              <a:tr h="482592">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1040891700"/>
                  </a:ext>
                </a:extLst>
              </a:tr>
              <a:tr h="482592">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4159744991"/>
                  </a:ext>
                </a:extLst>
              </a:tr>
              <a:tr h="482592">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1329702680"/>
                  </a:ext>
                </a:extLst>
              </a:tr>
            </a:tbl>
          </a:graphicData>
        </a:graphic>
      </p:graphicFrame>
      <p:sp>
        <p:nvSpPr>
          <p:cNvPr id="4" name="TextBox 3">
            <a:extLst>
              <a:ext uri="{FF2B5EF4-FFF2-40B4-BE49-F238E27FC236}">
                <a16:creationId xmlns:a16="http://schemas.microsoft.com/office/drawing/2014/main" id="{B6873CB9-937C-75C7-7CB9-BB2D88669FDB}"/>
              </a:ext>
            </a:extLst>
          </p:cNvPr>
          <p:cNvSpPr txBox="1"/>
          <p:nvPr/>
        </p:nvSpPr>
        <p:spPr>
          <a:xfrm>
            <a:off x="8240363" y="5652801"/>
            <a:ext cx="1975649"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TOTAL COSTS</a:t>
            </a:r>
          </a:p>
        </p:txBody>
      </p:sp>
      <p:sp>
        <p:nvSpPr>
          <p:cNvPr id="5" name="TextBox 4">
            <a:extLst>
              <a:ext uri="{FF2B5EF4-FFF2-40B4-BE49-F238E27FC236}">
                <a16:creationId xmlns:a16="http://schemas.microsoft.com/office/drawing/2014/main" id="{6D0D8F68-BB3A-8446-73E5-CDB345196E73}"/>
              </a:ext>
            </a:extLst>
          </p:cNvPr>
          <p:cNvSpPr txBox="1"/>
          <p:nvPr/>
        </p:nvSpPr>
        <p:spPr>
          <a:xfrm>
            <a:off x="10158860" y="5626566"/>
            <a:ext cx="1755356" cy="400110"/>
          </a:xfrm>
          <a:prstGeom prst="rect">
            <a:avLst/>
          </a:prstGeom>
          <a:noFill/>
        </p:spPr>
        <p:txBody>
          <a:bodyPr wrap="square" rtlCol="0">
            <a:spAutoFit/>
          </a:bodyPr>
          <a:lstStyle/>
          <a:p>
            <a:pPr algn="r"/>
            <a:r>
              <a:rPr lang="en-US" sz="2000" dirty="0">
                <a:solidFill>
                  <a:schemeClr val="bg1"/>
                </a:solidFill>
                <a:latin typeface="Century Gothic" panose="020B0502020202020204" pitchFamily="34" charset="0"/>
              </a:rPr>
              <a:t>$00,000</a:t>
            </a:r>
          </a:p>
        </p:txBody>
      </p:sp>
    </p:spTree>
    <p:extLst>
      <p:ext uri="{BB962C8B-B14F-4D97-AF65-F5344CB8AC3E}">
        <p14:creationId xmlns:p14="http://schemas.microsoft.com/office/powerpoint/2010/main" val="113596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DFD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7730BC-CAEE-226D-9C25-4FE838527CF1}"/>
              </a:ext>
            </a:extLst>
          </p:cNvPr>
          <p:cNvSpPr/>
          <p:nvPr/>
        </p:nvSpPr>
        <p:spPr>
          <a:xfrm>
            <a:off x="0" y="1443"/>
            <a:ext cx="12191999" cy="5513532"/>
          </a:xfrm>
          <a:prstGeom prst="rect">
            <a:avLst/>
          </a:prstGeom>
          <a:solidFill>
            <a:srgbClr val="3C63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700007014"/>
              </p:ext>
            </p:extLst>
          </p:nvPr>
        </p:nvGraphicFramePr>
        <p:xfrm>
          <a:off x="327121" y="728019"/>
          <a:ext cx="11529256" cy="4957800"/>
        </p:xfrm>
        <a:graphic>
          <a:graphicData uri="http://schemas.openxmlformats.org/drawingml/2006/table">
            <a:tbl>
              <a:tblPr firstRow="1" bandRow="1">
                <a:tableStyleId>{5C22544A-7EE6-4342-B048-85BDC9FD1C3A}</a:tableStyleId>
              </a:tblPr>
              <a:tblGrid>
                <a:gridCol w="3499444">
                  <a:extLst>
                    <a:ext uri="{9D8B030D-6E8A-4147-A177-3AD203B41FA5}">
                      <a16:colId xmlns:a16="http://schemas.microsoft.com/office/drawing/2014/main" val="602210714"/>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43926">
                <a:tc>
                  <a:txBody>
                    <a:bodyPr/>
                    <a:lstStyle/>
                    <a:p>
                      <a:pPr>
                        <a:lnSpc>
                          <a:spcPct val="100000"/>
                        </a:lnSpc>
                      </a:pPr>
                      <a:r>
                        <a:rPr lang="en-US" sz="1000" b="0" dirty="0">
                          <a:solidFill>
                            <a:schemeClr val="tx1"/>
                          </a:solidFill>
                          <a:latin typeface="Century Gothic" panose="020B0502020202020204" pitchFamily="34" charset="0"/>
                        </a:rPr>
                        <a:t>TASKS</a:t>
                      </a:r>
                      <a:endParaRPr lang="en-US" sz="900" b="0" dirty="0">
                        <a:solidFill>
                          <a:schemeClr val="tx1"/>
                        </a:solidFill>
                        <a:latin typeface="Century Gothic" panose="020B0502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915962"/>
                  </a:ext>
                </a:extLst>
              </a:tr>
              <a:tr h="468348">
                <a:tc>
                  <a:txBody>
                    <a:bodyPr/>
                    <a:lstStyle/>
                    <a:p>
                      <a:pPr>
                        <a:lnSpc>
                          <a:spcPct val="100000"/>
                        </a:lnSpc>
                      </a:pPr>
                      <a:r>
                        <a:rPr lang="en-US" sz="1200" b="0" dirty="0">
                          <a:solidFill>
                            <a:schemeClr val="tx1"/>
                          </a:solidFill>
                          <a:latin typeface="Century Gothic" panose="020B0502020202020204" pitchFamily="34" charset="0"/>
                        </a:rPr>
                        <a:t>Task 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Task 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0816345"/>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9250201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9537522"/>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1914119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1156140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7</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9420927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0668724"/>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9</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99392616"/>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10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34152558"/>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3824646" y="1052495"/>
            <a:ext cx="1753154" cy="365760"/>
          </a:xfrm>
          <a:prstGeom prst="rect">
            <a:avLst/>
          </a:prstGeom>
          <a:solidFill>
            <a:srgbClr val="58A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6" name="Rectangle 5">
            <a:extLst>
              <a:ext uri="{FF2B5EF4-FFF2-40B4-BE49-F238E27FC236}">
                <a16:creationId xmlns:a16="http://schemas.microsoft.com/office/drawing/2014/main" id="{45120421-B160-AC44-999E-CFB0721F467F}"/>
              </a:ext>
            </a:extLst>
          </p:cNvPr>
          <p:cNvSpPr/>
          <p:nvPr/>
        </p:nvSpPr>
        <p:spPr>
          <a:xfrm>
            <a:off x="4507579" y="1520468"/>
            <a:ext cx="710069" cy="365760"/>
          </a:xfrm>
          <a:prstGeom prst="rect">
            <a:avLst/>
          </a:prstGeom>
          <a:solidFill>
            <a:srgbClr val="EB3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12" name="Rectangle 11">
            <a:extLst>
              <a:ext uri="{FF2B5EF4-FFF2-40B4-BE49-F238E27FC236}">
                <a16:creationId xmlns:a16="http://schemas.microsoft.com/office/drawing/2014/main" id="{4DA04FFA-D9F8-5249-A153-D5EAF58B72FE}"/>
              </a:ext>
            </a:extLst>
          </p:cNvPr>
          <p:cNvSpPr/>
          <p:nvPr/>
        </p:nvSpPr>
        <p:spPr>
          <a:xfrm>
            <a:off x="4722936" y="1988441"/>
            <a:ext cx="955015" cy="365760"/>
          </a:xfrm>
          <a:prstGeom prst="rect">
            <a:avLst/>
          </a:prstGeom>
          <a:solidFill>
            <a:srgbClr val="E8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Milestone 1</a:t>
            </a:r>
          </a:p>
        </p:txBody>
      </p:sp>
      <p:sp>
        <p:nvSpPr>
          <p:cNvPr id="42" name="Rectangle 41">
            <a:extLst>
              <a:ext uri="{FF2B5EF4-FFF2-40B4-BE49-F238E27FC236}">
                <a16:creationId xmlns:a16="http://schemas.microsoft.com/office/drawing/2014/main" id="{238344CB-F85E-EE49-8F53-13D357BD1514}"/>
              </a:ext>
            </a:extLst>
          </p:cNvPr>
          <p:cNvSpPr/>
          <p:nvPr/>
        </p:nvSpPr>
        <p:spPr>
          <a:xfrm>
            <a:off x="5305717" y="2456414"/>
            <a:ext cx="955015"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Needs Review</a:t>
            </a:r>
          </a:p>
        </p:txBody>
      </p:sp>
      <p:sp>
        <p:nvSpPr>
          <p:cNvPr id="43" name="Rectangle 42">
            <a:extLst>
              <a:ext uri="{FF2B5EF4-FFF2-40B4-BE49-F238E27FC236}">
                <a16:creationId xmlns:a16="http://schemas.microsoft.com/office/drawing/2014/main" id="{BDF46762-DE84-6D48-99D5-CB3DE0793AB2}"/>
              </a:ext>
            </a:extLst>
          </p:cNvPr>
          <p:cNvSpPr/>
          <p:nvPr/>
        </p:nvSpPr>
        <p:spPr>
          <a:xfrm>
            <a:off x="5853775" y="2924387"/>
            <a:ext cx="3885877" cy="3657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44" name="Rectangle 43">
            <a:extLst>
              <a:ext uri="{FF2B5EF4-FFF2-40B4-BE49-F238E27FC236}">
                <a16:creationId xmlns:a16="http://schemas.microsoft.com/office/drawing/2014/main" id="{BC327E30-6FC2-774C-84E7-84122B7DDF00}"/>
              </a:ext>
            </a:extLst>
          </p:cNvPr>
          <p:cNvSpPr/>
          <p:nvPr/>
        </p:nvSpPr>
        <p:spPr>
          <a:xfrm>
            <a:off x="5853775" y="3392360"/>
            <a:ext cx="1582812" cy="365760"/>
          </a:xfrm>
          <a:prstGeom prst="rect">
            <a:avLst/>
          </a:prstGeom>
          <a:solidFill>
            <a:srgbClr val="7B1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45" name="Rectangle 44">
            <a:extLst>
              <a:ext uri="{FF2B5EF4-FFF2-40B4-BE49-F238E27FC236}">
                <a16:creationId xmlns:a16="http://schemas.microsoft.com/office/drawing/2014/main" id="{C6B6796C-A823-9B45-9C7B-E649DE201818}"/>
              </a:ext>
            </a:extLst>
          </p:cNvPr>
          <p:cNvSpPr/>
          <p:nvPr/>
        </p:nvSpPr>
        <p:spPr>
          <a:xfrm>
            <a:off x="6846285" y="3860333"/>
            <a:ext cx="1395257" cy="365760"/>
          </a:xfrm>
          <a:prstGeom prst="rect">
            <a:avLst/>
          </a:prstGeom>
          <a:solidFill>
            <a:srgbClr val="876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46" name="Rectangle 45">
            <a:extLst>
              <a:ext uri="{FF2B5EF4-FFF2-40B4-BE49-F238E27FC236}">
                <a16:creationId xmlns:a16="http://schemas.microsoft.com/office/drawing/2014/main" id="{3B60B896-37F2-1C41-A35B-FD3D0B568849}"/>
              </a:ext>
            </a:extLst>
          </p:cNvPr>
          <p:cNvSpPr/>
          <p:nvPr/>
        </p:nvSpPr>
        <p:spPr>
          <a:xfrm>
            <a:off x="7795966" y="4328306"/>
            <a:ext cx="1943685" cy="3657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54" name="Rectangle 53">
            <a:extLst>
              <a:ext uri="{FF2B5EF4-FFF2-40B4-BE49-F238E27FC236}">
                <a16:creationId xmlns:a16="http://schemas.microsoft.com/office/drawing/2014/main" id="{C8FAABF7-CF44-A847-B0BC-190595132FDE}"/>
              </a:ext>
            </a:extLst>
          </p:cNvPr>
          <p:cNvSpPr/>
          <p:nvPr/>
        </p:nvSpPr>
        <p:spPr>
          <a:xfrm>
            <a:off x="9273613" y="4796279"/>
            <a:ext cx="466038" cy="365760"/>
          </a:xfrm>
          <a:prstGeom prst="rect">
            <a:avLst/>
          </a:prstGeom>
          <a:solidFill>
            <a:srgbClr val="EB3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latin typeface="Century Gothic" panose="020B0502020202020204" pitchFamily="34" charset="0"/>
            </a:endParaRPr>
          </a:p>
        </p:txBody>
      </p:sp>
      <p:sp>
        <p:nvSpPr>
          <p:cNvPr id="55" name="Rectangle 54">
            <a:extLst>
              <a:ext uri="{FF2B5EF4-FFF2-40B4-BE49-F238E27FC236}">
                <a16:creationId xmlns:a16="http://schemas.microsoft.com/office/drawing/2014/main" id="{90D21B74-0D4D-1541-A69C-58D3FB0DFCCE}"/>
              </a:ext>
            </a:extLst>
          </p:cNvPr>
          <p:cNvSpPr/>
          <p:nvPr/>
        </p:nvSpPr>
        <p:spPr>
          <a:xfrm>
            <a:off x="9303177" y="5264249"/>
            <a:ext cx="2468880" cy="365760"/>
          </a:xfrm>
          <a:prstGeom prst="rect">
            <a:avLst/>
          </a:prstGeom>
          <a:solidFill>
            <a:srgbClr val="E8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64" name="Rectangle 63">
            <a:extLst>
              <a:ext uri="{FF2B5EF4-FFF2-40B4-BE49-F238E27FC236}">
                <a16:creationId xmlns:a16="http://schemas.microsoft.com/office/drawing/2014/main" id="{220700B7-FE64-BC42-8D51-17764740A425}"/>
              </a:ext>
            </a:extLst>
          </p:cNvPr>
          <p:cNvSpPr/>
          <p:nvPr/>
        </p:nvSpPr>
        <p:spPr>
          <a:xfrm>
            <a:off x="439907" y="5949375"/>
            <a:ext cx="274320" cy="228600"/>
          </a:xfrm>
          <a:prstGeom prst="rect">
            <a:avLst/>
          </a:prstGeom>
          <a:solidFill>
            <a:srgbClr val="58A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6" name="Rectangle 65">
            <a:extLst>
              <a:ext uri="{FF2B5EF4-FFF2-40B4-BE49-F238E27FC236}">
                <a16:creationId xmlns:a16="http://schemas.microsoft.com/office/drawing/2014/main" id="{0D04DC16-0FB4-FD49-A177-C0A4416CE091}"/>
              </a:ext>
            </a:extLst>
          </p:cNvPr>
          <p:cNvSpPr/>
          <p:nvPr/>
        </p:nvSpPr>
        <p:spPr>
          <a:xfrm>
            <a:off x="439907" y="6274983"/>
            <a:ext cx="274320" cy="228600"/>
          </a:xfrm>
          <a:prstGeom prst="rect">
            <a:avLst/>
          </a:prstGeom>
          <a:solidFill>
            <a:srgbClr val="EB3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F79E8F58-E22D-4C49-81D8-7222C73F3857}"/>
              </a:ext>
            </a:extLst>
          </p:cNvPr>
          <p:cNvSpPr/>
          <p:nvPr/>
        </p:nvSpPr>
        <p:spPr>
          <a:xfrm>
            <a:off x="3401228" y="5949375"/>
            <a:ext cx="274320" cy="228600"/>
          </a:xfrm>
          <a:prstGeom prst="rect">
            <a:avLst/>
          </a:prstGeom>
          <a:solidFill>
            <a:srgbClr val="E8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Century Gothic" panose="020B0502020202020204" pitchFamily="34" charset="0"/>
            </a:endParaRPr>
          </a:p>
        </p:txBody>
      </p:sp>
      <p:sp>
        <p:nvSpPr>
          <p:cNvPr id="68" name="Rectangle 67">
            <a:extLst>
              <a:ext uri="{FF2B5EF4-FFF2-40B4-BE49-F238E27FC236}">
                <a16:creationId xmlns:a16="http://schemas.microsoft.com/office/drawing/2014/main" id="{48CABC9F-CA25-AE48-B7D2-D4AE53DD30DA}"/>
              </a:ext>
            </a:extLst>
          </p:cNvPr>
          <p:cNvSpPr/>
          <p:nvPr/>
        </p:nvSpPr>
        <p:spPr>
          <a:xfrm>
            <a:off x="3401228" y="6274983"/>
            <a:ext cx="274320" cy="228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Century Gothic" panose="020B0502020202020204" pitchFamily="34" charset="0"/>
            </a:endParaRPr>
          </a:p>
        </p:txBody>
      </p:sp>
      <p:sp>
        <p:nvSpPr>
          <p:cNvPr id="69" name="Rectangle 68">
            <a:extLst>
              <a:ext uri="{FF2B5EF4-FFF2-40B4-BE49-F238E27FC236}">
                <a16:creationId xmlns:a16="http://schemas.microsoft.com/office/drawing/2014/main" id="{3A6B8C60-8443-6D40-AA7F-BB1A83C9A285}"/>
              </a:ext>
            </a:extLst>
          </p:cNvPr>
          <p:cNvSpPr/>
          <p:nvPr/>
        </p:nvSpPr>
        <p:spPr>
          <a:xfrm>
            <a:off x="6362549" y="5949375"/>
            <a:ext cx="27432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Century Gothic" panose="020B0502020202020204" pitchFamily="34" charset="0"/>
            </a:endParaRPr>
          </a:p>
        </p:txBody>
      </p:sp>
      <p:sp>
        <p:nvSpPr>
          <p:cNvPr id="70" name="Rectangle 69">
            <a:extLst>
              <a:ext uri="{FF2B5EF4-FFF2-40B4-BE49-F238E27FC236}">
                <a16:creationId xmlns:a16="http://schemas.microsoft.com/office/drawing/2014/main" id="{554E4906-8AFB-004F-8D6E-1195863F4A2D}"/>
              </a:ext>
            </a:extLst>
          </p:cNvPr>
          <p:cNvSpPr/>
          <p:nvPr/>
        </p:nvSpPr>
        <p:spPr>
          <a:xfrm>
            <a:off x="6362549" y="6274983"/>
            <a:ext cx="274320" cy="228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Century Gothic" panose="020B0502020202020204" pitchFamily="34" charset="0"/>
            </a:endParaRPr>
          </a:p>
        </p:txBody>
      </p:sp>
      <p:sp>
        <p:nvSpPr>
          <p:cNvPr id="73" name="Rectangle 72">
            <a:extLst>
              <a:ext uri="{FF2B5EF4-FFF2-40B4-BE49-F238E27FC236}">
                <a16:creationId xmlns:a16="http://schemas.microsoft.com/office/drawing/2014/main" id="{7B8B1A9C-826E-0E4B-B2DB-840E51E22A6E}"/>
              </a:ext>
            </a:extLst>
          </p:cNvPr>
          <p:cNvSpPr/>
          <p:nvPr/>
        </p:nvSpPr>
        <p:spPr>
          <a:xfrm>
            <a:off x="9323871" y="5949375"/>
            <a:ext cx="274320" cy="228600"/>
          </a:xfrm>
          <a:prstGeom prst="rect">
            <a:avLst/>
          </a:prstGeom>
          <a:solidFill>
            <a:srgbClr val="7B1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Century Gothic" panose="020B0502020202020204" pitchFamily="34" charset="0"/>
            </a:endParaRPr>
          </a:p>
        </p:txBody>
      </p:sp>
      <p:sp>
        <p:nvSpPr>
          <p:cNvPr id="74" name="Rectangle 73">
            <a:extLst>
              <a:ext uri="{FF2B5EF4-FFF2-40B4-BE49-F238E27FC236}">
                <a16:creationId xmlns:a16="http://schemas.microsoft.com/office/drawing/2014/main" id="{2DD665EC-E3D0-7241-9023-1B085A655AC7}"/>
              </a:ext>
            </a:extLst>
          </p:cNvPr>
          <p:cNvSpPr/>
          <p:nvPr/>
        </p:nvSpPr>
        <p:spPr>
          <a:xfrm>
            <a:off x="9323871" y="6274983"/>
            <a:ext cx="274320" cy="228600"/>
          </a:xfrm>
          <a:prstGeom prst="rect">
            <a:avLst/>
          </a:prstGeom>
          <a:solidFill>
            <a:srgbClr val="876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Century Gothic" panose="020B0502020202020204" pitchFamily="34" charset="0"/>
            </a:endParaRPr>
          </a:p>
        </p:txBody>
      </p:sp>
      <p:sp>
        <p:nvSpPr>
          <p:cNvPr id="3" name="TextBox 2">
            <a:extLst>
              <a:ext uri="{FF2B5EF4-FFF2-40B4-BE49-F238E27FC236}">
                <a16:creationId xmlns:a16="http://schemas.microsoft.com/office/drawing/2014/main" id="{25DB96BB-2EA7-D744-8E6F-DFB6B05779BC}"/>
              </a:ext>
            </a:extLst>
          </p:cNvPr>
          <p:cNvSpPr txBox="1"/>
          <p:nvPr/>
        </p:nvSpPr>
        <p:spPr>
          <a:xfrm>
            <a:off x="714226" y="5949375"/>
            <a:ext cx="2194560" cy="228600"/>
          </a:xfrm>
          <a:prstGeom prst="rect">
            <a:avLst/>
          </a:prstGeom>
          <a:noFill/>
        </p:spPr>
        <p:txBody>
          <a:bodyPr wrap="square" rtlCol="0">
            <a:spAutoFit/>
          </a:bodyPr>
          <a:lstStyle/>
          <a:p>
            <a:r>
              <a:rPr lang="en-US" sz="1000" dirty="0">
                <a:latin typeface="Century Gothic" panose="020B0502020202020204" pitchFamily="34" charset="0"/>
              </a:rPr>
              <a:t>Task Owner 1</a:t>
            </a:r>
          </a:p>
        </p:txBody>
      </p:sp>
      <p:sp>
        <p:nvSpPr>
          <p:cNvPr id="75" name="TextBox 74">
            <a:extLst>
              <a:ext uri="{FF2B5EF4-FFF2-40B4-BE49-F238E27FC236}">
                <a16:creationId xmlns:a16="http://schemas.microsoft.com/office/drawing/2014/main" id="{4E03B776-881A-BE4E-9B71-CED5774718F9}"/>
              </a:ext>
            </a:extLst>
          </p:cNvPr>
          <p:cNvSpPr txBox="1"/>
          <p:nvPr/>
        </p:nvSpPr>
        <p:spPr>
          <a:xfrm>
            <a:off x="714226" y="6274983"/>
            <a:ext cx="2194560" cy="246221"/>
          </a:xfrm>
          <a:prstGeom prst="rect">
            <a:avLst/>
          </a:prstGeom>
          <a:noFill/>
        </p:spPr>
        <p:txBody>
          <a:bodyPr wrap="square" rtlCol="0">
            <a:spAutoFit/>
          </a:bodyPr>
          <a:lstStyle/>
          <a:p>
            <a:r>
              <a:rPr lang="en-US" sz="1000" dirty="0">
                <a:latin typeface="Century Gothic" panose="020B0502020202020204" pitchFamily="34" charset="0"/>
              </a:rPr>
              <a:t>Task Owner 2</a:t>
            </a:r>
          </a:p>
        </p:txBody>
      </p:sp>
      <p:sp>
        <p:nvSpPr>
          <p:cNvPr id="76" name="TextBox 75">
            <a:extLst>
              <a:ext uri="{FF2B5EF4-FFF2-40B4-BE49-F238E27FC236}">
                <a16:creationId xmlns:a16="http://schemas.microsoft.com/office/drawing/2014/main" id="{E1CE2886-7039-ED47-AD04-81D7280A7112}"/>
              </a:ext>
            </a:extLst>
          </p:cNvPr>
          <p:cNvSpPr txBox="1"/>
          <p:nvPr/>
        </p:nvSpPr>
        <p:spPr>
          <a:xfrm>
            <a:off x="3668794" y="5949038"/>
            <a:ext cx="2194560" cy="246221"/>
          </a:xfrm>
          <a:prstGeom prst="rect">
            <a:avLst/>
          </a:prstGeom>
          <a:noFill/>
        </p:spPr>
        <p:txBody>
          <a:bodyPr wrap="square" rtlCol="0">
            <a:spAutoFit/>
          </a:bodyPr>
          <a:lstStyle/>
          <a:p>
            <a:r>
              <a:rPr lang="en-US" sz="1000" dirty="0">
                <a:latin typeface="Century Gothic" panose="020B0502020202020204" pitchFamily="34" charset="0"/>
              </a:rPr>
              <a:t>Task Owner 3</a:t>
            </a:r>
          </a:p>
        </p:txBody>
      </p:sp>
      <p:sp>
        <p:nvSpPr>
          <p:cNvPr id="77" name="TextBox 76">
            <a:extLst>
              <a:ext uri="{FF2B5EF4-FFF2-40B4-BE49-F238E27FC236}">
                <a16:creationId xmlns:a16="http://schemas.microsoft.com/office/drawing/2014/main" id="{825DE9F7-3A84-BA4D-A8D6-1F28061069D2}"/>
              </a:ext>
            </a:extLst>
          </p:cNvPr>
          <p:cNvSpPr txBox="1"/>
          <p:nvPr/>
        </p:nvSpPr>
        <p:spPr>
          <a:xfrm>
            <a:off x="3668794" y="6274646"/>
            <a:ext cx="2194560" cy="246221"/>
          </a:xfrm>
          <a:prstGeom prst="rect">
            <a:avLst/>
          </a:prstGeom>
          <a:noFill/>
        </p:spPr>
        <p:txBody>
          <a:bodyPr wrap="square" rtlCol="0">
            <a:spAutoFit/>
          </a:bodyPr>
          <a:lstStyle/>
          <a:p>
            <a:r>
              <a:rPr lang="en-US" sz="1000" dirty="0">
                <a:latin typeface="Century Gothic" panose="020B0502020202020204" pitchFamily="34" charset="0"/>
              </a:rPr>
              <a:t>Task Owner 4</a:t>
            </a:r>
          </a:p>
        </p:txBody>
      </p:sp>
      <p:sp>
        <p:nvSpPr>
          <p:cNvPr id="78" name="TextBox 77">
            <a:extLst>
              <a:ext uri="{FF2B5EF4-FFF2-40B4-BE49-F238E27FC236}">
                <a16:creationId xmlns:a16="http://schemas.microsoft.com/office/drawing/2014/main" id="{F6270B6A-6B71-594B-B81B-8944B73321E7}"/>
              </a:ext>
            </a:extLst>
          </p:cNvPr>
          <p:cNvSpPr txBox="1"/>
          <p:nvPr/>
        </p:nvSpPr>
        <p:spPr>
          <a:xfrm>
            <a:off x="6621454" y="5947300"/>
            <a:ext cx="2194560" cy="246221"/>
          </a:xfrm>
          <a:prstGeom prst="rect">
            <a:avLst/>
          </a:prstGeom>
          <a:noFill/>
        </p:spPr>
        <p:txBody>
          <a:bodyPr wrap="square" rtlCol="0">
            <a:spAutoFit/>
          </a:bodyPr>
          <a:lstStyle/>
          <a:p>
            <a:r>
              <a:rPr lang="en-US" sz="1000" dirty="0">
                <a:latin typeface="Century Gothic" panose="020B0502020202020204" pitchFamily="34" charset="0"/>
              </a:rPr>
              <a:t>Task Owner 5</a:t>
            </a:r>
          </a:p>
        </p:txBody>
      </p:sp>
      <p:sp>
        <p:nvSpPr>
          <p:cNvPr id="79" name="TextBox 78">
            <a:extLst>
              <a:ext uri="{FF2B5EF4-FFF2-40B4-BE49-F238E27FC236}">
                <a16:creationId xmlns:a16="http://schemas.microsoft.com/office/drawing/2014/main" id="{20F5B221-2B2F-7C48-BEE0-AA17DBE93A34}"/>
              </a:ext>
            </a:extLst>
          </p:cNvPr>
          <p:cNvSpPr txBox="1"/>
          <p:nvPr/>
        </p:nvSpPr>
        <p:spPr>
          <a:xfrm>
            <a:off x="6621454" y="6272908"/>
            <a:ext cx="2194560" cy="246221"/>
          </a:xfrm>
          <a:prstGeom prst="rect">
            <a:avLst/>
          </a:prstGeom>
          <a:noFill/>
        </p:spPr>
        <p:txBody>
          <a:bodyPr wrap="square" rtlCol="0">
            <a:spAutoFit/>
          </a:bodyPr>
          <a:lstStyle/>
          <a:p>
            <a:r>
              <a:rPr lang="en-US" sz="1000" dirty="0">
                <a:latin typeface="Century Gothic" panose="020B0502020202020204" pitchFamily="34" charset="0"/>
              </a:rPr>
              <a:t>Task Owner 6</a:t>
            </a:r>
          </a:p>
        </p:txBody>
      </p:sp>
      <p:sp>
        <p:nvSpPr>
          <p:cNvPr id="80" name="TextBox 79">
            <a:extLst>
              <a:ext uri="{FF2B5EF4-FFF2-40B4-BE49-F238E27FC236}">
                <a16:creationId xmlns:a16="http://schemas.microsoft.com/office/drawing/2014/main" id="{B5DA047D-3A7F-0545-B165-F711A43115FC}"/>
              </a:ext>
            </a:extLst>
          </p:cNvPr>
          <p:cNvSpPr txBox="1"/>
          <p:nvPr/>
        </p:nvSpPr>
        <p:spPr>
          <a:xfrm>
            <a:off x="9576022" y="5946963"/>
            <a:ext cx="2194560" cy="246221"/>
          </a:xfrm>
          <a:prstGeom prst="rect">
            <a:avLst/>
          </a:prstGeom>
          <a:noFill/>
        </p:spPr>
        <p:txBody>
          <a:bodyPr wrap="square" rtlCol="0">
            <a:spAutoFit/>
          </a:bodyPr>
          <a:lstStyle/>
          <a:p>
            <a:r>
              <a:rPr lang="en-US" sz="1000" dirty="0">
                <a:latin typeface="Century Gothic" panose="020B0502020202020204" pitchFamily="34" charset="0"/>
              </a:rPr>
              <a:t>Task Owner 7</a:t>
            </a:r>
          </a:p>
        </p:txBody>
      </p:sp>
      <p:sp>
        <p:nvSpPr>
          <p:cNvPr id="81" name="TextBox 80">
            <a:extLst>
              <a:ext uri="{FF2B5EF4-FFF2-40B4-BE49-F238E27FC236}">
                <a16:creationId xmlns:a16="http://schemas.microsoft.com/office/drawing/2014/main" id="{C4076791-A3BF-A842-B151-65ED9133042D}"/>
              </a:ext>
            </a:extLst>
          </p:cNvPr>
          <p:cNvSpPr txBox="1"/>
          <p:nvPr/>
        </p:nvSpPr>
        <p:spPr>
          <a:xfrm>
            <a:off x="9576022" y="6272571"/>
            <a:ext cx="2194560" cy="246221"/>
          </a:xfrm>
          <a:prstGeom prst="rect">
            <a:avLst/>
          </a:prstGeom>
          <a:noFill/>
        </p:spPr>
        <p:txBody>
          <a:bodyPr wrap="square" rtlCol="0">
            <a:spAutoFit/>
          </a:bodyPr>
          <a:lstStyle/>
          <a:p>
            <a:r>
              <a:rPr lang="en-US" sz="1000" dirty="0">
                <a:latin typeface="Century Gothic" panose="020B0502020202020204" pitchFamily="34" charset="0"/>
              </a:rPr>
              <a:t>Task Owner 8</a:t>
            </a:r>
          </a:p>
        </p:txBody>
      </p:sp>
      <p:sp>
        <p:nvSpPr>
          <p:cNvPr id="71" name="Diamond 70">
            <a:extLst>
              <a:ext uri="{FF2B5EF4-FFF2-40B4-BE49-F238E27FC236}">
                <a16:creationId xmlns:a16="http://schemas.microsoft.com/office/drawing/2014/main" id="{9821FA71-28EE-9244-8F4A-DF8712860040}"/>
              </a:ext>
            </a:extLst>
          </p:cNvPr>
          <p:cNvSpPr>
            <a:spLocks noChangeAspect="1"/>
          </p:cNvSpPr>
          <p:nvPr/>
        </p:nvSpPr>
        <p:spPr>
          <a:xfrm>
            <a:off x="5986412" y="2961628"/>
            <a:ext cx="274320" cy="27432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D5755D5-4DA7-844D-A71D-BC507D72C599}"/>
              </a:ext>
            </a:extLst>
          </p:cNvPr>
          <p:cNvSpPr/>
          <p:nvPr/>
        </p:nvSpPr>
        <p:spPr>
          <a:xfrm>
            <a:off x="3846809" y="2923899"/>
            <a:ext cx="198049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Century Gothic" panose="020B0502020202020204" pitchFamily="34" charset="0"/>
              </a:rPr>
              <a:t>Milestone 1 – 00/00</a:t>
            </a:r>
          </a:p>
        </p:txBody>
      </p:sp>
      <p:sp>
        <p:nvSpPr>
          <p:cNvPr id="4" name="Rectangle 3">
            <a:extLst>
              <a:ext uri="{FF2B5EF4-FFF2-40B4-BE49-F238E27FC236}">
                <a16:creationId xmlns:a16="http://schemas.microsoft.com/office/drawing/2014/main" id="{277D52B9-9A15-60A7-76C6-17FC5989E70A}"/>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timeline</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672331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9328</TotalTime>
  <Words>485</Words>
  <Application>Microsoft Macintosh PowerPoint</Application>
  <PresentationFormat>Widescreen</PresentationFormat>
  <Paragraphs>144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Century Gothic</vt:lpstr>
      <vt:lpstr>Courier</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105</cp:revision>
  <cp:lastPrinted>2020-08-31T22:23:58Z</cp:lastPrinted>
  <dcterms:created xsi:type="dcterms:W3CDTF">2021-07-07T23:54:57Z</dcterms:created>
  <dcterms:modified xsi:type="dcterms:W3CDTF">2024-01-31T19:25:01Z</dcterms:modified>
</cp:coreProperties>
</file>