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5" autoAdjust="0"/>
    <p:restoredTop sz="86447"/>
  </p:normalViewPr>
  <p:slideViewPr>
    <p:cSldViewPr snapToGrid="0" snapToObjects="1">
      <p:cViewPr varScale="1">
        <p:scale>
          <a:sx n="128" d="100"/>
          <a:sy n="128" d="100"/>
        </p:scale>
        <p:origin x="8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57606DD-3998-45DD-887C-3C24D281EA4A}"/>
    <pc:docChg chg="custSel modSld">
      <pc:chgData name="Bess Dunlevy" userId="dd4b9a8537dbe9d0" providerId="LiveId" clId="{857606DD-3998-45DD-887C-3C24D281EA4A}" dt="2022-12-06T00:08:43.212" v="114" actId="20577"/>
      <pc:docMkLst>
        <pc:docMk/>
      </pc:docMkLst>
      <pc:sldChg chg="modSp mod">
        <pc:chgData name="Bess Dunlevy" userId="dd4b9a8537dbe9d0" providerId="LiveId" clId="{857606DD-3998-45DD-887C-3C24D281EA4A}" dt="2022-12-06T00:08:43.212" v="114" actId="20577"/>
        <pc:sldMkLst>
          <pc:docMk/>
          <pc:sldMk cId="1036723312" sldId="320"/>
        </pc:sldMkLst>
        <pc:spChg chg="mod">
          <ac:chgData name="Bess Dunlevy" userId="dd4b9a8537dbe9d0" providerId="LiveId" clId="{857606DD-3998-45DD-887C-3C24D281EA4A}" dt="2022-12-05T23:55:33.886" v="88" actId="14100"/>
          <ac:spMkLst>
            <pc:docMk/>
            <pc:sldMk cId="1036723312" sldId="320"/>
            <ac:spMk id="6" creationId="{45120421-B160-AC44-999E-CFB0721F467F}"/>
          </ac:spMkLst>
        </pc:spChg>
        <pc:spChg chg="mod">
          <ac:chgData name="Bess Dunlevy" userId="dd4b9a8537dbe9d0" providerId="LiveId" clId="{857606DD-3998-45DD-887C-3C24D281EA4A}" dt="2022-12-06T00:08:43.212" v="114" actId="20577"/>
          <ac:spMkLst>
            <pc:docMk/>
            <pc:sldMk cId="1036723312" sldId="320"/>
            <ac:spMk id="9" creationId="{E6EEB223-E166-A54F-887F-3F76EDC4E433}"/>
          </ac:spMkLst>
        </pc:spChg>
        <pc:spChg chg="mod">
          <ac:chgData name="Bess Dunlevy" userId="dd4b9a8537dbe9d0" providerId="LiveId" clId="{857606DD-3998-45DD-887C-3C24D281EA4A}" dt="2022-12-05T23:55:40.087" v="90" actId="14100"/>
          <ac:spMkLst>
            <pc:docMk/>
            <pc:sldMk cId="1036723312" sldId="320"/>
            <ac:spMk id="12" creationId="{4DA04FFA-D9F8-5249-A153-D5EAF58B72FE}"/>
          </ac:spMkLst>
        </pc:spChg>
        <pc:spChg chg="mod">
          <ac:chgData name="Bess Dunlevy" userId="dd4b9a8537dbe9d0" providerId="LiveId" clId="{857606DD-3998-45DD-887C-3C24D281EA4A}" dt="2022-12-05T23:55:45.071" v="92" actId="14100"/>
          <ac:spMkLst>
            <pc:docMk/>
            <pc:sldMk cId="1036723312" sldId="320"/>
            <ac:spMk id="42" creationId="{238344CB-F85E-EE49-8F53-13D357BD1514}"/>
          </ac:spMkLst>
        </pc:spChg>
        <pc:spChg chg="mod">
          <ac:chgData name="Bess Dunlevy" userId="dd4b9a8537dbe9d0" providerId="LiveId" clId="{857606DD-3998-45DD-887C-3C24D281EA4A}" dt="2022-12-05T23:56:09.642" v="96" actId="14100"/>
          <ac:spMkLst>
            <pc:docMk/>
            <pc:sldMk cId="1036723312" sldId="320"/>
            <ac:spMk id="43" creationId="{BDF46762-DE84-6D48-99D5-CB3DE0793AB2}"/>
          </ac:spMkLst>
        </pc:spChg>
        <pc:spChg chg="mod">
          <ac:chgData name="Bess Dunlevy" userId="dd4b9a8537dbe9d0" providerId="LiveId" clId="{857606DD-3998-45DD-887C-3C24D281EA4A}" dt="2022-12-05T23:56:15.768" v="98" actId="14100"/>
          <ac:spMkLst>
            <pc:docMk/>
            <pc:sldMk cId="1036723312" sldId="320"/>
            <ac:spMk id="44" creationId="{BC327E30-6FC2-774C-84E7-84122B7DDF00}"/>
          </ac:spMkLst>
        </pc:spChg>
        <pc:spChg chg="mod">
          <ac:chgData name="Bess Dunlevy" userId="dd4b9a8537dbe9d0" providerId="LiveId" clId="{857606DD-3998-45DD-887C-3C24D281EA4A}" dt="2022-12-05T23:56:21.584" v="100" actId="14100"/>
          <ac:spMkLst>
            <pc:docMk/>
            <pc:sldMk cId="1036723312" sldId="320"/>
            <ac:spMk id="45" creationId="{C6B6796C-A823-9B45-9C7B-E649DE201818}"/>
          </ac:spMkLst>
        </pc:spChg>
        <pc:spChg chg="mod">
          <ac:chgData name="Bess Dunlevy" userId="dd4b9a8537dbe9d0" providerId="LiveId" clId="{857606DD-3998-45DD-887C-3C24D281EA4A}" dt="2022-12-05T23:56:27.961" v="102" actId="14100"/>
          <ac:spMkLst>
            <pc:docMk/>
            <pc:sldMk cId="1036723312" sldId="320"/>
            <ac:spMk id="46" creationId="{3B60B896-37F2-1C41-A35B-FD3D0B568849}"/>
          </ac:spMkLst>
        </pc:spChg>
        <pc:spChg chg="mod">
          <ac:chgData name="Bess Dunlevy" userId="dd4b9a8537dbe9d0" providerId="LiveId" clId="{857606DD-3998-45DD-887C-3C24D281EA4A}" dt="2022-12-05T23:57:08.832" v="112" actId="1037"/>
          <ac:spMkLst>
            <pc:docMk/>
            <pc:sldMk cId="1036723312" sldId="320"/>
            <ac:spMk id="54" creationId="{C8FAABF7-CF44-A847-B0BC-190595132FDE}"/>
          </ac:spMkLst>
        </pc:spChg>
        <pc:spChg chg="mod">
          <ac:chgData name="Bess Dunlevy" userId="dd4b9a8537dbe9d0" providerId="LiveId" clId="{857606DD-3998-45DD-887C-3C24D281EA4A}" dt="2022-12-05T23:56:56.849" v="111" actId="1037"/>
          <ac:spMkLst>
            <pc:docMk/>
            <pc:sldMk cId="1036723312" sldId="320"/>
            <ac:spMk id="55" creationId="{90D21B74-0D4D-1541-A69C-58D3FB0DFCCE}"/>
          </ac:spMkLst>
        </pc:spChg>
        <pc:spChg chg="mod">
          <ac:chgData name="Bess Dunlevy" userId="dd4b9a8537dbe9d0" providerId="LiveId" clId="{857606DD-3998-45DD-887C-3C24D281EA4A}" dt="2022-12-05T23:56:04.337" v="95" actId="1076"/>
          <ac:spMkLst>
            <pc:docMk/>
            <pc:sldMk cId="1036723312" sldId="320"/>
            <ac:spMk id="71" creationId="{9821FA71-28EE-9244-8F4A-DF8712860040}"/>
          </ac:spMkLst>
        </pc:spChg>
        <pc:spChg chg="mod">
          <ac:chgData name="Bess Dunlevy" userId="dd4b9a8537dbe9d0" providerId="LiveId" clId="{857606DD-3998-45DD-887C-3C24D281EA4A}" dt="2022-12-05T23:55:57.257" v="93" actId="14100"/>
          <ac:spMkLst>
            <pc:docMk/>
            <pc:sldMk cId="1036723312" sldId="320"/>
            <ac:spMk id="72" creationId="{FD5755D5-4DA7-844D-A71D-BC507D72C599}"/>
          </ac:spMkLst>
        </pc:spChg>
        <pc:graphicFrameChg chg="modGraphic">
          <ac:chgData name="Bess Dunlevy" userId="dd4b9a8537dbe9d0" providerId="LiveId" clId="{857606DD-3998-45DD-887C-3C24D281EA4A}" dt="2022-12-05T23:55:21.520" v="86" actId="20577"/>
          <ac:graphicFrameMkLst>
            <pc:docMk/>
            <pc:sldMk cId="1036723312" sldId="320"/>
            <ac:graphicFrameMk id="2" creationId="{37355569-728A-7144-B0C9-4D9511C7D2C3}"/>
          </ac:graphicFrameMkLst>
        </pc:graphicFrameChg>
      </pc:sldChg>
      <pc:sldChg chg="modSp mod">
        <pc:chgData name="Bess Dunlevy" userId="dd4b9a8537dbe9d0" providerId="LiveId" clId="{857606DD-3998-45DD-887C-3C24D281EA4A}" dt="2022-12-05T23:57:18.936" v="113" actId="6549"/>
        <pc:sldMkLst>
          <pc:docMk/>
          <pc:sldMk cId="1925317832" sldId="342"/>
        </pc:sldMkLst>
        <pc:spChg chg="mod">
          <ac:chgData name="Bess Dunlevy" userId="dd4b9a8537dbe9d0" providerId="LiveId" clId="{857606DD-3998-45DD-887C-3C24D281EA4A}" dt="2022-12-05T23:57:18.936" v="113" actId="6549"/>
          <ac:spMkLst>
            <pc:docMk/>
            <pc:sldMk cId="1925317832" sldId="342"/>
            <ac:spMk id="33" creationId="{143A449B-AAB7-994A-92CE-8F48E2CA7D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31&amp;utm_source=integrated-content&amp;utm_campaign=/content/gantt-chart-examples&amp;utm_medium=Architecture+Project+Gantt+Chart+powerpoint+11631&amp;lpa=Architecture+Project+Gantt+Chart+powerpoint+1163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8384" y="2358470"/>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8384" y="3288293"/>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340" y="307317"/>
            <a:ext cx="7309961" cy="1200329"/>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ARCHITECTURE PROJECT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ARCHITECTURE PROJECT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97291162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3824646" y="1277572"/>
            <a:ext cx="1753153"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824647" y="1745545"/>
            <a:ext cx="1753154"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3824647" y="2213518"/>
            <a:ext cx="1753154"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577799" y="2681491"/>
            <a:ext cx="2029565"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3801661" y="3149464"/>
            <a:ext cx="1776140"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3824647" y="3617437"/>
            <a:ext cx="1776141"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3824648" y="4085410"/>
            <a:ext cx="1753153"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3831441" y="4553383"/>
            <a:ext cx="175397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5" name="Rectangle 54">
            <a:extLst>
              <a:ext uri="{FF2B5EF4-FFF2-40B4-BE49-F238E27FC236}">
                <a16:creationId xmlns:a16="http://schemas.microsoft.com/office/drawing/2014/main" id="{90D21B74-0D4D-1541-A69C-58D3FB0DFCCE}"/>
              </a:ext>
            </a:extLst>
          </p:cNvPr>
          <p:cNvSpPr/>
          <p:nvPr/>
        </p:nvSpPr>
        <p:spPr>
          <a:xfrm>
            <a:off x="3839125" y="5021353"/>
            <a:ext cx="1753979"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704857"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479269"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36</TotalTime>
  <Words>249</Words>
  <Application>Microsoft Macintosh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4</cp:revision>
  <cp:lastPrinted>2020-08-31T22:23:58Z</cp:lastPrinted>
  <dcterms:created xsi:type="dcterms:W3CDTF">2020-10-13T17:45:05Z</dcterms:created>
  <dcterms:modified xsi:type="dcterms:W3CDTF">2022-12-07T23:48:52Z</dcterms:modified>
</cp:coreProperties>
</file>