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342" r:id="rId2"/>
    <p:sldId id="295"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CD9"/>
    <a:srgbClr val="00B2A6"/>
    <a:srgbClr val="00BFB0"/>
    <a:srgbClr val="30BEBA"/>
    <a:srgbClr val="78B8BF"/>
    <a:srgbClr val="1F8D82"/>
    <a:srgbClr val="23574E"/>
    <a:srgbClr val="7EB8B1"/>
    <a:srgbClr val="B08377"/>
    <a:srgbClr val="E94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2" autoAdjust="0"/>
    <p:restoredTop sz="86447"/>
  </p:normalViewPr>
  <p:slideViewPr>
    <p:cSldViewPr snapToGrid="0" snapToObjects="1">
      <p:cViewPr varScale="1">
        <p:scale>
          <a:sx n="128" d="100"/>
          <a:sy n="128" d="100"/>
        </p:scale>
        <p:origin x="92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6/28/22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www.smartsheet.com/try-it?trp=11484&amp;utm_source=integrated+content&amp;utm_campaign=/content/project-risk-types&amp;utm_medium=Potential+Project+Risks+Slide+powerpoint+11484&amp;lpa=Potential+Project+Risks+Slide+powerpoint+11484&amp;lx=PFpZZjisDNTS-Ddigi3MyABAgeTPLDIL8TQRu558b7w" TargetMode="External"/><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n abstract background">
            <a:extLst>
              <a:ext uri="{FF2B5EF4-FFF2-40B4-BE49-F238E27FC236}">
                <a16:creationId xmlns:a16="http://schemas.microsoft.com/office/drawing/2014/main" id="{4D8CD205-9D1F-3460-348A-CB85754A979E}"/>
              </a:ext>
            </a:extLst>
          </p:cNvPr>
          <p:cNvPicPr>
            <a:picLocks noChangeAspect="1"/>
          </p:cNvPicPr>
          <p:nvPr/>
        </p:nvPicPr>
        <p:blipFill>
          <a:blip r:embed="rId2">
            <a:alphaModFix amt="50000"/>
          </a:blip>
          <a:stretch>
            <a:fillRect/>
          </a:stretch>
        </p:blipFill>
        <p:spPr>
          <a:xfrm rot="10800000">
            <a:off x="0" y="0"/>
            <a:ext cx="12192000" cy="6858000"/>
          </a:xfrm>
          <a:prstGeom prst="rect">
            <a:avLst/>
          </a:prstGeom>
        </p:spPr>
      </p:pic>
      <p:pic>
        <p:nvPicPr>
          <p:cNvPr id="14" name="Picture 13" descr="White patterns">
            <a:extLst>
              <a:ext uri="{FF2B5EF4-FFF2-40B4-BE49-F238E27FC236}">
                <a16:creationId xmlns:a16="http://schemas.microsoft.com/office/drawing/2014/main" id="{B6212C48-3280-9454-1526-1BFCC5A4553E}"/>
              </a:ext>
            </a:extLst>
          </p:cNvPr>
          <p:cNvPicPr>
            <a:picLocks noChangeAspect="1"/>
          </p:cNvPicPr>
          <p:nvPr/>
        </p:nvPicPr>
        <p:blipFill>
          <a:blip r:embed="rId3">
            <a:alphaModFix amt="65000"/>
          </a:blip>
          <a:stretch>
            <a:fillRect/>
          </a:stretch>
        </p:blipFill>
        <p:spPr>
          <a:xfrm rot="10800000">
            <a:off x="-2" y="0"/>
            <a:ext cx="12192001" cy="6858000"/>
          </a:xfrm>
          <a:prstGeom prst="rect">
            <a:avLst/>
          </a:prstGeom>
        </p:spPr>
      </p:pic>
      <p:grpSp>
        <p:nvGrpSpPr>
          <p:cNvPr id="19" name="Group 18">
            <a:extLst>
              <a:ext uri="{FF2B5EF4-FFF2-40B4-BE49-F238E27FC236}">
                <a16:creationId xmlns:a16="http://schemas.microsoft.com/office/drawing/2014/main" id="{117F437A-226F-FE63-6C86-2B0CFE3571B7}"/>
              </a:ext>
            </a:extLst>
          </p:cNvPr>
          <p:cNvGrpSpPr/>
          <p:nvPr/>
        </p:nvGrpSpPr>
        <p:grpSpPr>
          <a:xfrm>
            <a:off x="1577340" y="1546813"/>
            <a:ext cx="9018270" cy="508992"/>
            <a:chOff x="1577340" y="1822728"/>
            <a:chExt cx="9018270" cy="508992"/>
          </a:xfrm>
        </p:grpSpPr>
        <p:cxnSp>
          <p:nvCxnSpPr>
            <p:cNvPr id="11" name="Straight Connector 10">
              <a:extLst>
                <a:ext uri="{FF2B5EF4-FFF2-40B4-BE49-F238E27FC236}">
                  <a16:creationId xmlns:a16="http://schemas.microsoft.com/office/drawing/2014/main" id="{7307D7BC-B872-17B9-153C-BD794C0AE031}"/>
                </a:ext>
              </a:extLst>
            </p:cNvPr>
            <p:cNvCxnSpPr>
              <a:cxnSpLocks/>
            </p:cNvCxnSpPr>
            <p:nvPr/>
          </p:nvCxnSpPr>
          <p:spPr>
            <a:xfrm>
              <a:off x="1577340" y="1822728"/>
              <a:ext cx="90182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B25B32B-3C07-2359-221D-535DFCFE53BC}"/>
                </a:ext>
              </a:extLst>
            </p:cNvPr>
            <p:cNvCxnSpPr>
              <a:cxnSpLocks/>
            </p:cNvCxnSpPr>
            <p:nvPr/>
          </p:nvCxnSpPr>
          <p:spPr>
            <a:xfrm>
              <a:off x="1587038" y="1822728"/>
              <a:ext cx="0" cy="50899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CB6D0D-6DE3-140C-A064-A96C442EC272}"/>
                </a:ext>
              </a:extLst>
            </p:cNvPr>
            <p:cNvCxnSpPr>
              <a:cxnSpLocks/>
            </p:cNvCxnSpPr>
            <p:nvPr/>
          </p:nvCxnSpPr>
          <p:spPr>
            <a:xfrm>
              <a:off x="4589780" y="1822728"/>
              <a:ext cx="0" cy="50899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FF68F6-5545-7B5F-12B6-E83C92632663}"/>
                </a:ext>
              </a:extLst>
            </p:cNvPr>
            <p:cNvCxnSpPr>
              <a:cxnSpLocks/>
            </p:cNvCxnSpPr>
            <p:nvPr/>
          </p:nvCxnSpPr>
          <p:spPr>
            <a:xfrm>
              <a:off x="7586980" y="1822728"/>
              <a:ext cx="0" cy="50899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B024D7F-67B3-BABC-A81C-E41FC565B55B}"/>
                </a:ext>
              </a:extLst>
            </p:cNvPr>
            <p:cNvCxnSpPr>
              <a:cxnSpLocks/>
            </p:cNvCxnSpPr>
            <p:nvPr/>
          </p:nvCxnSpPr>
          <p:spPr>
            <a:xfrm>
              <a:off x="10589722" y="1822728"/>
              <a:ext cx="0" cy="50899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tretch>
            <a:fillRect/>
          </a:stretch>
        </p:blipFill>
        <p:spPr>
          <a:xfrm>
            <a:off x="7755462" y="255512"/>
            <a:ext cx="4136091" cy="57398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60691" y="282671"/>
            <a:ext cx="7455015" cy="523220"/>
          </a:xfrm>
          <a:prstGeom prst="rect">
            <a:avLst/>
          </a:prstGeom>
          <a:noFill/>
        </p:spPr>
        <p:txBody>
          <a:bodyPr wrap="square" rtlCol="0">
            <a:spAutoFit/>
          </a:bodyPr>
          <a:lstStyle/>
          <a:p>
            <a:r>
              <a:rPr lang="en-US" sz="2800" b="1" dirty="0">
                <a:solidFill>
                  <a:schemeClr val="tx1">
                    <a:lumMod val="75000"/>
                    <a:lumOff val="25000"/>
                  </a:schemeClr>
                </a:solidFill>
                <a:effectLst/>
                <a:latin typeface="Century Gothic" panose="020B0502020202020204" pitchFamily="34" charset="0"/>
              </a:rPr>
              <a:t>POTENTIAL PROJECT RISKS SLIDE TEMPLATE</a:t>
            </a:r>
          </a:p>
        </p:txBody>
      </p:sp>
      <p:sp>
        <p:nvSpPr>
          <p:cNvPr id="6" name="TextBox 5">
            <a:extLst>
              <a:ext uri="{FF2B5EF4-FFF2-40B4-BE49-F238E27FC236}">
                <a16:creationId xmlns:a16="http://schemas.microsoft.com/office/drawing/2014/main" id="{4C630B38-62C2-9E8C-AE0C-7975724481F7}"/>
              </a:ext>
            </a:extLst>
          </p:cNvPr>
          <p:cNvSpPr txBox="1"/>
          <p:nvPr/>
        </p:nvSpPr>
        <p:spPr>
          <a:xfrm>
            <a:off x="3158490" y="970245"/>
            <a:ext cx="5875020" cy="584775"/>
          </a:xfrm>
          <a:prstGeom prst="rect">
            <a:avLst/>
          </a:prstGeom>
          <a:noFill/>
        </p:spPr>
        <p:txBody>
          <a:bodyPr wrap="square" rtlCol="0">
            <a:spAutoFit/>
          </a:bodyPr>
          <a:lstStyle/>
          <a:p>
            <a:pPr algn="ctr"/>
            <a:r>
              <a:rPr lang="en-US" sz="3200" dirty="0">
                <a:solidFill>
                  <a:schemeClr val="tx1">
                    <a:lumMod val="75000"/>
                    <a:lumOff val="25000"/>
                  </a:schemeClr>
                </a:solidFill>
                <a:latin typeface="Century Gothic" panose="020B0502020202020204" pitchFamily="34" charset="0"/>
              </a:rPr>
              <a:t>POTENTIAL PROJECT RISKS</a:t>
            </a:r>
          </a:p>
        </p:txBody>
      </p:sp>
      <p:sp>
        <p:nvSpPr>
          <p:cNvPr id="7" name="TextBox 6">
            <a:extLst>
              <a:ext uri="{FF2B5EF4-FFF2-40B4-BE49-F238E27FC236}">
                <a16:creationId xmlns:a16="http://schemas.microsoft.com/office/drawing/2014/main" id="{4F36C23C-C5EA-05CC-1165-CDFDFFC56852}"/>
              </a:ext>
            </a:extLst>
          </p:cNvPr>
          <p:cNvSpPr txBox="1"/>
          <p:nvPr/>
        </p:nvSpPr>
        <p:spPr>
          <a:xfrm>
            <a:off x="300447" y="1881992"/>
            <a:ext cx="2560320" cy="477054"/>
          </a:xfrm>
          <a:prstGeom prst="rect">
            <a:avLst/>
          </a:prstGeom>
          <a:solidFill>
            <a:srgbClr val="00B050"/>
          </a:solidFill>
        </p:spPr>
        <p:txBody>
          <a:bodyPr wrap="square" rtlCol="0" anchor="ctr" anchorCtr="0">
            <a:spAutoFit/>
          </a:bodyPr>
          <a:lstStyle/>
          <a:p>
            <a:pPr algn="ctr"/>
            <a:r>
              <a:rPr lang="en-US" sz="2400" dirty="0">
                <a:solidFill>
                  <a:schemeClr val="bg1"/>
                </a:solidFill>
                <a:latin typeface="Century Gothic" panose="020B0502020202020204" pitchFamily="34" charset="0"/>
              </a:rPr>
              <a:t>FINANCIAL</a:t>
            </a:r>
          </a:p>
        </p:txBody>
      </p:sp>
      <p:sp>
        <p:nvSpPr>
          <p:cNvPr id="15" name="TextBox 14">
            <a:extLst>
              <a:ext uri="{FF2B5EF4-FFF2-40B4-BE49-F238E27FC236}">
                <a16:creationId xmlns:a16="http://schemas.microsoft.com/office/drawing/2014/main" id="{3EECC511-6F74-3DA6-4443-D2ADA7B4FA7A}"/>
              </a:ext>
            </a:extLst>
          </p:cNvPr>
          <p:cNvSpPr txBox="1"/>
          <p:nvPr/>
        </p:nvSpPr>
        <p:spPr>
          <a:xfrm>
            <a:off x="3310709" y="1881992"/>
            <a:ext cx="2560320" cy="477054"/>
          </a:xfrm>
          <a:prstGeom prst="rect">
            <a:avLst/>
          </a:prstGeom>
          <a:solidFill>
            <a:srgbClr val="23574E"/>
          </a:solidFill>
        </p:spPr>
        <p:txBody>
          <a:bodyPr wrap="square" rtlCol="0" anchor="ctr" anchorCtr="0">
            <a:spAutoFit/>
          </a:bodyPr>
          <a:lstStyle/>
          <a:p>
            <a:pPr algn="ctr"/>
            <a:r>
              <a:rPr lang="en-US" sz="2400" dirty="0">
                <a:solidFill>
                  <a:schemeClr val="bg1"/>
                </a:solidFill>
                <a:latin typeface="Century Gothic" panose="020B0502020202020204" pitchFamily="34" charset="0"/>
              </a:rPr>
              <a:t>STRATEGIC</a:t>
            </a:r>
          </a:p>
        </p:txBody>
      </p:sp>
      <p:sp>
        <p:nvSpPr>
          <p:cNvPr id="16" name="TextBox 15">
            <a:extLst>
              <a:ext uri="{FF2B5EF4-FFF2-40B4-BE49-F238E27FC236}">
                <a16:creationId xmlns:a16="http://schemas.microsoft.com/office/drawing/2014/main" id="{E648882A-D4FD-4ED3-0A42-370F092EFECB}"/>
              </a:ext>
            </a:extLst>
          </p:cNvPr>
          <p:cNvSpPr txBox="1"/>
          <p:nvPr/>
        </p:nvSpPr>
        <p:spPr>
          <a:xfrm>
            <a:off x="6320971" y="1881992"/>
            <a:ext cx="2560320" cy="477054"/>
          </a:xfrm>
          <a:prstGeom prst="rect">
            <a:avLst/>
          </a:prstGeom>
          <a:solidFill>
            <a:srgbClr val="00BFB0"/>
          </a:solidFill>
        </p:spPr>
        <p:txBody>
          <a:bodyPr wrap="square" rtlCol="0" anchor="ctr" anchorCtr="0">
            <a:spAutoFit/>
          </a:bodyPr>
          <a:lstStyle/>
          <a:p>
            <a:pPr algn="ctr"/>
            <a:r>
              <a:rPr lang="en-US" sz="2400" dirty="0">
                <a:solidFill>
                  <a:schemeClr val="bg1"/>
                </a:solidFill>
                <a:latin typeface="Century Gothic" panose="020B0502020202020204" pitchFamily="34" charset="0"/>
              </a:rPr>
              <a:t>PERFORMANCE</a:t>
            </a:r>
          </a:p>
        </p:txBody>
      </p:sp>
      <p:sp>
        <p:nvSpPr>
          <p:cNvPr id="17" name="TextBox 16">
            <a:extLst>
              <a:ext uri="{FF2B5EF4-FFF2-40B4-BE49-F238E27FC236}">
                <a16:creationId xmlns:a16="http://schemas.microsoft.com/office/drawing/2014/main" id="{B43A297B-63C8-4254-7F60-9135C58201ED}"/>
              </a:ext>
            </a:extLst>
          </p:cNvPr>
          <p:cNvSpPr txBox="1"/>
          <p:nvPr/>
        </p:nvSpPr>
        <p:spPr>
          <a:xfrm>
            <a:off x="9331233" y="1881992"/>
            <a:ext cx="2560320" cy="477054"/>
          </a:xfrm>
          <a:prstGeom prst="rect">
            <a:avLst/>
          </a:prstGeom>
          <a:solidFill>
            <a:srgbClr val="1F8D82"/>
          </a:solidFill>
        </p:spPr>
        <p:txBody>
          <a:bodyPr wrap="square" rtlCol="0" anchor="ctr" anchorCtr="0">
            <a:spAutoFit/>
          </a:bodyPr>
          <a:lstStyle/>
          <a:p>
            <a:pPr algn="ctr"/>
            <a:r>
              <a:rPr lang="en-US" sz="2400" dirty="0">
                <a:solidFill>
                  <a:schemeClr val="bg1"/>
                </a:solidFill>
                <a:latin typeface="Century Gothic" panose="020B0502020202020204" pitchFamily="34" charset="0"/>
              </a:rPr>
              <a:t>EXTERNAL</a:t>
            </a:r>
          </a:p>
        </p:txBody>
      </p:sp>
      <p:sp>
        <p:nvSpPr>
          <p:cNvPr id="23" name="Rectangle 22">
            <a:extLst>
              <a:ext uri="{FF2B5EF4-FFF2-40B4-BE49-F238E27FC236}">
                <a16:creationId xmlns:a16="http://schemas.microsoft.com/office/drawing/2014/main" id="{865AEA51-193C-7079-575F-6C21E6EED396}"/>
              </a:ext>
            </a:extLst>
          </p:cNvPr>
          <p:cNvSpPr/>
          <p:nvPr/>
        </p:nvSpPr>
        <p:spPr>
          <a:xfrm>
            <a:off x="297180" y="2369640"/>
            <a:ext cx="2560320" cy="3840480"/>
          </a:xfrm>
          <a:prstGeom prst="rect">
            <a:avLst/>
          </a:prstGeom>
          <a:gradFill flip="none" rotWithShape="1">
            <a:gsLst>
              <a:gs pos="31000">
                <a:srgbClr val="F3F6F0"/>
              </a:gs>
              <a:gs pos="91000">
                <a:srgbClr val="F3F6F0">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tlCol="0" anchor="t" anchorCtr="0"/>
          <a:lstStyle/>
          <a:p>
            <a:pPr marL="342900" indent="-342900">
              <a:spcAft>
                <a:spcPts val="1200"/>
              </a:spcAft>
              <a:buClr>
                <a:schemeClr val="bg1">
                  <a:lumMod val="75000"/>
                </a:schemeClr>
              </a:buClr>
              <a:buSzPct val="125000"/>
              <a:buFont typeface="System Font Regular"/>
              <a:buChar char="▸"/>
            </a:pPr>
            <a:r>
              <a:rPr lang="en-US" sz="1900" dirty="0">
                <a:solidFill>
                  <a:schemeClr val="tx1"/>
                </a:solidFill>
                <a:latin typeface="Century Gothic" panose="020B0502020202020204" pitchFamily="34" charset="0"/>
              </a:rPr>
              <a:t>Rising Material Costs</a:t>
            </a:r>
          </a:p>
          <a:p>
            <a:pPr marL="342900" indent="-342900">
              <a:spcAft>
                <a:spcPts val="1200"/>
              </a:spcAft>
              <a:buClr>
                <a:schemeClr val="bg1">
                  <a:lumMod val="75000"/>
                </a:schemeClr>
              </a:buClr>
              <a:buSzPct val="125000"/>
              <a:buFont typeface="System Font Regular"/>
              <a:buChar char="▸"/>
            </a:pPr>
            <a:r>
              <a:rPr lang="en-US" sz="1900" dirty="0">
                <a:solidFill>
                  <a:schemeClr val="tx1"/>
                </a:solidFill>
                <a:latin typeface="Century Gothic" panose="020B0502020202020204" pitchFamily="34" charset="0"/>
              </a:rPr>
              <a:t>Additional Labor and Resources</a:t>
            </a:r>
          </a:p>
          <a:p>
            <a:pPr marL="342900" indent="-342900">
              <a:spcAft>
                <a:spcPts val="1200"/>
              </a:spcAft>
              <a:buClr>
                <a:schemeClr val="bg1">
                  <a:lumMod val="75000"/>
                </a:schemeClr>
              </a:buClr>
              <a:buSzPct val="125000"/>
              <a:buFont typeface="System Font Regular"/>
              <a:buChar char="▸"/>
            </a:pPr>
            <a:r>
              <a:rPr lang="en-US" sz="1900" dirty="0">
                <a:solidFill>
                  <a:schemeClr val="tx1"/>
                </a:solidFill>
                <a:latin typeface="Century Gothic" panose="020B0502020202020204" pitchFamily="34" charset="0"/>
              </a:rPr>
              <a:t>Additional Budget Needs</a:t>
            </a:r>
          </a:p>
        </p:txBody>
      </p:sp>
      <p:grpSp>
        <p:nvGrpSpPr>
          <p:cNvPr id="29" name="Group 28">
            <a:extLst>
              <a:ext uri="{FF2B5EF4-FFF2-40B4-BE49-F238E27FC236}">
                <a16:creationId xmlns:a16="http://schemas.microsoft.com/office/drawing/2014/main" id="{9920321D-43CD-4297-4A49-332D7D9D6A70}"/>
              </a:ext>
            </a:extLst>
          </p:cNvPr>
          <p:cNvGrpSpPr/>
          <p:nvPr/>
        </p:nvGrpSpPr>
        <p:grpSpPr>
          <a:xfrm>
            <a:off x="300447" y="1840044"/>
            <a:ext cx="11591106" cy="45720"/>
            <a:chOff x="300447" y="1944509"/>
            <a:chExt cx="11591106" cy="18288"/>
          </a:xfrm>
        </p:grpSpPr>
        <p:sp>
          <p:nvSpPr>
            <p:cNvPr id="38" name="TextBox 37">
              <a:extLst>
                <a:ext uri="{FF2B5EF4-FFF2-40B4-BE49-F238E27FC236}">
                  <a16:creationId xmlns:a16="http://schemas.microsoft.com/office/drawing/2014/main" id="{C4486D15-A95F-EC67-5BAC-AACAA5B113FD}"/>
                </a:ext>
              </a:extLst>
            </p:cNvPr>
            <p:cNvSpPr txBox="1"/>
            <p:nvPr/>
          </p:nvSpPr>
          <p:spPr>
            <a:xfrm>
              <a:off x="300447" y="1944509"/>
              <a:ext cx="2560320" cy="18288"/>
            </a:xfrm>
            <a:prstGeom prst="rect">
              <a:avLst/>
            </a:prstGeom>
            <a:solidFill>
              <a:schemeClr val="bg1">
                <a:lumMod val="75000"/>
              </a:schemeClr>
            </a:solidFill>
          </p:spPr>
          <p:txBody>
            <a:bodyPr wrap="square" rtlCol="0" anchor="ctr" anchorCtr="0">
              <a:spAutoFit/>
            </a:bodyPr>
            <a:lstStyle/>
            <a:p>
              <a:pPr algn="ctr"/>
              <a:endParaRPr lang="en-US" sz="2500" dirty="0">
                <a:solidFill>
                  <a:schemeClr val="bg1"/>
                </a:solidFill>
                <a:latin typeface="Century Gothic" panose="020B0502020202020204" pitchFamily="34" charset="0"/>
              </a:endParaRPr>
            </a:p>
          </p:txBody>
        </p:sp>
        <p:sp>
          <p:nvSpPr>
            <p:cNvPr id="39" name="TextBox 38">
              <a:extLst>
                <a:ext uri="{FF2B5EF4-FFF2-40B4-BE49-F238E27FC236}">
                  <a16:creationId xmlns:a16="http://schemas.microsoft.com/office/drawing/2014/main" id="{FD42E704-E843-68E2-1D03-846DC8167D11}"/>
                </a:ext>
              </a:extLst>
            </p:cNvPr>
            <p:cNvSpPr txBox="1"/>
            <p:nvPr/>
          </p:nvSpPr>
          <p:spPr>
            <a:xfrm>
              <a:off x="3310709" y="1944509"/>
              <a:ext cx="2560320" cy="18288"/>
            </a:xfrm>
            <a:prstGeom prst="rect">
              <a:avLst/>
            </a:prstGeom>
            <a:solidFill>
              <a:schemeClr val="bg1">
                <a:lumMod val="75000"/>
              </a:schemeClr>
            </a:solidFill>
          </p:spPr>
          <p:txBody>
            <a:bodyPr wrap="square" rtlCol="0" anchor="ctr" anchorCtr="0">
              <a:spAutoFit/>
            </a:bodyPr>
            <a:lstStyle/>
            <a:p>
              <a:pPr algn="ctr"/>
              <a:endParaRPr lang="en-US" sz="2500" dirty="0">
                <a:solidFill>
                  <a:schemeClr val="bg1"/>
                </a:solidFill>
                <a:latin typeface="Century Gothic" panose="020B0502020202020204" pitchFamily="34" charset="0"/>
              </a:endParaRPr>
            </a:p>
          </p:txBody>
        </p:sp>
        <p:sp>
          <p:nvSpPr>
            <p:cNvPr id="40" name="TextBox 39">
              <a:extLst>
                <a:ext uri="{FF2B5EF4-FFF2-40B4-BE49-F238E27FC236}">
                  <a16:creationId xmlns:a16="http://schemas.microsoft.com/office/drawing/2014/main" id="{EC04BE44-07EF-C385-43A2-67AB5DC5839C}"/>
                </a:ext>
              </a:extLst>
            </p:cNvPr>
            <p:cNvSpPr txBox="1"/>
            <p:nvPr/>
          </p:nvSpPr>
          <p:spPr>
            <a:xfrm>
              <a:off x="6320971" y="1944509"/>
              <a:ext cx="2560320" cy="18288"/>
            </a:xfrm>
            <a:prstGeom prst="rect">
              <a:avLst/>
            </a:prstGeom>
            <a:solidFill>
              <a:schemeClr val="bg1">
                <a:lumMod val="75000"/>
              </a:schemeClr>
            </a:solidFill>
          </p:spPr>
          <p:txBody>
            <a:bodyPr wrap="square" rtlCol="0" anchor="ctr" anchorCtr="0">
              <a:spAutoFit/>
            </a:bodyPr>
            <a:lstStyle/>
            <a:p>
              <a:pPr algn="ctr"/>
              <a:endParaRPr lang="en-US" sz="2500" dirty="0">
                <a:solidFill>
                  <a:schemeClr val="bg1"/>
                </a:solidFill>
                <a:latin typeface="Century Gothic" panose="020B0502020202020204" pitchFamily="34" charset="0"/>
              </a:endParaRPr>
            </a:p>
          </p:txBody>
        </p:sp>
        <p:sp>
          <p:nvSpPr>
            <p:cNvPr id="41" name="TextBox 40">
              <a:extLst>
                <a:ext uri="{FF2B5EF4-FFF2-40B4-BE49-F238E27FC236}">
                  <a16:creationId xmlns:a16="http://schemas.microsoft.com/office/drawing/2014/main" id="{AACDEAD6-67C0-B666-FE44-17928F0F9536}"/>
                </a:ext>
              </a:extLst>
            </p:cNvPr>
            <p:cNvSpPr txBox="1"/>
            <p:nvPr/>
          </p:nvSpPr>
          <p:spPr>
            <a:xfrm>
              <a:off x="9331233" y="1944509"/>
              <a:ext cx="2560320" cy="18288"/>
            </a:xfrm>
            <a:prstGeom prst="rect">
              <a:avLst/>
            </a:prstGeom>
            <a:solidFill>
              <a:schemeClr val="bg1">
                <a:lumMod val="75000"/>
              </a:schemeClr>
            </a:solidFill>
          </p:spPr>
          <p:txBody>
            <a:bodyPr wrap="square" rtlCol="0" anchor="ctr" anchorCtr="0">
              <a:spAutoFit/>
            </a:bodyPr>
            <a:lstStyle/>
            <a:p>
              <a:pPr algn="ctr"/>
              <a:endParaRPr lang="en-US" sz="2500" dirty="0">
                <a:solidFill>
                  <a:schemeClr val="bg1"/>
                </a:solidFill>
                <a:latin typeface="Century Gothic" panose="020B0502020202020204" pitchFamily="34" charset="0"/>
              </a:endParaRPr>
            </a:p>
          </p:txBody>
        </p:sp>
      </p:grpSp>
      <p:sp>
        <p:nvSpPr>
          <p:cNvPr id="42" name="Rectangle 41">
            <a:extLst>
              <a:ext uri="{FF2B5EF4-FFF2-40B4-BE49-F238E27FC236}">
                <a16:creationId xmlns:a16="http://schemas.microsoft.com/office/drawing/2014/main" id="{1693BD61-801B-C506-1B15-F28C4F640D55}"/>
              </a:ext>
            </a:extLst>
          </p:cNvPr>
          <p:cNvSpPr/>
          <p:nvPr/>
        </p:nvSpPr>
        <p:spPr>
          <a:xfrm>
            <a:off x="3314700" y="2369640"/>
            <a:ext cx="2560320" cy="3840480"/>
          </a:xfrm>
          <a:prstGeom prst="rect">
            <a:avLst/>
          </a:prstGeom>
          <a:gradFill flip="none" rotWithShape="1">
            <a:gsLst>
              <a:gs pos="31000">
                <a:srgbClr val="F3F6F0"/>
              </a:gs>
              <a:gs pos="91000">
                <a:srgbClr val="F3F6F0">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tlCol="0" anchor="t" anchorCtr="0"/>
          <a:lstStyle/>
          <a:p>
            <a:pPr marL="342900" indent="-342900">
              <a:spcAft>
                <a:spcPts val="1200"/>
              </a:spcAft>
              <a:buClr>
                <a:schemeClr val="bg1">
                  <a:lumMod val="75000"/>
                </a:schemeClr>
              </a:buClr>
              <a:buSzPct val="125000"/>
              <a:buFont typeface="System Font Regular"/>
              <a:buChar char="▸"/>
            </a:pPr>
            <a:r>
              <a:rPr lang="en-US" sz="1900" dirty="0">
                <a:solidFill>
                  <a:schemeClr val="tx1"/>
                </a:solidFill>
                <a:latin typeface="Century Gothic" panose="020B0502020202020204" pitchFamily="34" charset="0"/>
              </a:rPr>
              <a:t>Project Dependencies</a:t>
            </a:r>
          </a:p>
          <a:p>
            <a:pPr marL="342900" indent="-342900">
              <a:spcAft>
                <a:spcPts val="1200"/>
              </a:spcAft>
              <a:buClr>
                <a:schemeClr val="bg1">
                  <a:lumMod val="75000"/>
                </a:schemeClr>
              </a:buClr>
              <a:buSzPct val="125000"/>
              <a:buFont typeface="System Font Regular"/>
              <a:buChar char="▸"/>
            </a:pPr>
            <a:r>
              <a:rPr lang="en-US" sz="1900" dirty="0">
                <a:solidFill>
                  <a:schemeClr val="tx1"/>
                </a:solidFill>
                <a:latin typeface="Century Gothic" panose="020B0502020202020204" pitchFamily="34" charset="0"/>
              </a:rPr>
              <a:t>Use of New Technology</a:t>
            </a:r>
          </a:p>
        </p:txBody>
      </p:sp>
      <p:sp>
        <p:nvSpPr>
          <p:cNvPr id="43" name="Rectangle 42">
            <a:extLst>
              <a:ext uri="{FF2B5EF4-FFF2-40B4-BE49-F238E27FC236}">
                <a16:creationId xmlns:a16="http://schemas.microsoft.com/office/drawing/2014/main" id="{9D264F47-224A-0EF9-239B-377515CF28B8}"/>
              </a:ext>
            </a:extLst>
          </p:cNvPr>
          <p:cNvSpPr/>
          <p:nvPr/>
        </p:nvSpPr>
        <p:spPr>
          <a:xfrm>
            <a:off x="6313713" y="2369640"/>
            <a:ext cx="2560320" cy="3840480"/>
          </a:xfrm>
          <a:prstGeom prst="rect">
            <a:avLst/>
          </a:prstGeom>
          <a:gradFill flip="none" rotWithShape="1">
            <a:gsLst>
              <a:gs pos="31000">
                <a:srgbClr val="F3F6F0"/>
              </a:gs>
              <a:gs pos="91000">
                <a:srgbClr val="F3F6F0">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tlCol="0" anchor="t" anchorCtr="0"/>
          <a:lstStyle/>
          <a:p>
            <a:pPr marL="342900" indent="-342900">
              <a:spcAft>
                <a:spcPts val="1200"/>
              </a:spcAft>
              <a:buClr>
                <a:schemeClr val="bg1">
                  <a:lumMod val="75000"/>
                </a:schemeClr>
              </a:buClr>
              <a:buSzPct val="125000"/>
              <a:buFont typeface="System Font Regular"/>
              <a:buChar char="▸"/>
            </a:pPr>
            <a:r>
              <a:rPr lang="en-US" sz="1900" dirty="0">
                <a:solidFill>
                  <a:schemeClr val="tx1"/>
                </a:solidFill>
                <a:latin typeface="Century Gothic" panose="020B0502020202020204" pitchFamily="34" charset="0"/>
              </a:rPr>
              <a:t>Missed Deadlines &amp; Deliverables</a:t>
            </a:r>
          </a:p>
          <a:p>
            <a:pPr marL="342900" indent="-342900">
              <a:spcAft>
                <a:spcPts val="1200"/>
              </a:spcAft>
              <a:buClr>
                <a:schemeClr val="bg1">
                  <a:lumMod val="75000"/>
                </a:schemeClr>
              </a:buClr>
              <a:buSzPct val="125000"/>
              <a:buFont typeface="System Font Regular"/>
              <a:buChar char="▸"/>
            </a:pPr>
            <a:r>
              <a:rPr lang="en-US" sz="1900" dirty="0">
                <a:solidFill>
                  <a:schemeClr val="tx1"/>
                </a:solidFill>
                <a:latin typeface="Century Gothic" panose="020B0502020202020204" pitchFamily="34" charset="0"/>
              </a:rPr>
              <a:t>Outdated Market Research</a:t>
            </a:r>
          </a:p>
        </p:txBody>
      </p:sp>
      <p:sp>
        <p:nvSpPr>
          <p:cNvPr id="44" name="Rectangle 43">
            <a:extLst>
              <a:ext uri="{FF2B5EF4-FFF2-40B4-BE49-F238E27FC236}">
                <a16:creationId xmlns:a16="http://schemas.microsoft.com/office/drawing/2014/main" id="{0FFECBEB-A476-F6C1-4E92-DE4C10D26E6B}"/>
              </a:ext>
            </a:extLst>
          </p:cNvPr>
          <p:cNvSpPr/>
          <p:nvPr/>
        </p:nvSpPr>
        <p:spPr>
          <a:xfrm>
            <a:off x="9331233" y="2369640"/>
            <a:ext cx="2560320" cy="3840480"/>
          </a:xfrm>
          <a:prstGeom prst="rect">
            <a:avLst/>
          </a:prstGeom>
          <a:gradFill flip="none" rotWithShape="1">
            <a:gsLst>
              <a:gs pos="31000">
                <a:srgbClr val="F3F6F0"/>
              </a:gs>
              <a:gs pos="91000">
                <a:srgbClr val="F3F6F0">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tlCol="0" anchor="t" anchorCtr="0"/>
          <a:lstStyle/>
          <a:p>
            <a:pPr marL="342900" indent="-342900">
              <a:spcAft>
                <a:spcPts val="1200"/>
              </a:spcAft>
              <a:buClr>
                <a:schemeClr val="bg1">
                  <a:lumMod val="75000"/>
                </a:schemeClr>
              </a:buClr>
              <a:buSzPct val="125000"/>
              <a:buFont typeface="System Font Regular"/>
              <a:buChar char="▸"/>
            </a:pPr>
            <a:r>
              <a:rPr lang="en-US" sz="1900" dirty="0">
                <a:solidFill>
                  <a:schemeClr val="tx1"/>
                </a:solidFill>
                <a:latin typeface="Century Gothic" panose="020B0502020202020204" pitchFamily="34" charset="0"/>
              </a:rPr>
              <a:t>Employee Illness or Leave-taking</a:t>
            </a:r>
          </a:p>
          <a:p>
            <a:pPr marL="342900" indent="-342900">
              <a:spcAft>
                <a:spcPts val="1200"/>
              </a:spcAft>
              <a:buClr>
                <a:schemeClr val="bg1">
                  <a:lumMod val="75000"/>
                </a:schemeClr>
              </a:buClr>
              <a:buSzPct val="125000"/>
              <a:buFont typeface="System Font Regular"/>
              <a:buChar char="▸"/>
            </a:pPr>
            <a:r>
              <a:rPr lang="en-US" sz="1900" dirty="0">
                <a:solidFill>
                  <a:schemeClr val="tx1"/>
                </a:solidFill>
                <a:latin typeface="Century Gothic" panose="020B0502020202020204" pitchFamily="34" charset="0"/>
              </a:rPr>
              <a:t>Major Weather Events or Emergencies</a:t>
            </a:r>
          </a:p>
          <a:p>
            <a:pPr marL="342900" indent="-342900">
              <a:spcAft>
                <a:spcPts val="1200"/>
              </a:spcAft>
              <a:buClr>
                <a:schemeClr val="bg1">
                  <a:lumMod val="75000"/>
                </a:schemeClr>
              </a:buClr>
              <a:buSzPct val="125000"/>
              <a:buFont typeface="System Font Regular"/>
              <a:buChar char="▸"/>
            </a:pPr>
            <a:r>
              <a:rPr lang="en-US" sz="1900" dirty="0">
                <a:solidFill>
                  <a:schemeClr val="tx1"/>
                </a:solidFill>
                <a:latin typeface="Century Gothic" panose="020B0502020202020204" pitchFamily="34" charset="0"/>
              </a:rPr>
              <a:t>Changing Laws</a:t>
            </a:r>
          </a:p>
        </p:txBody>
      </p:sp>
      <p:pic>
        <p:nvPicPr>
          <p:cNvPr id="53" name="Graphic 52">
            <a:extLst>
              <a:ext uri="{FF2B5EF4-FFF2-40B4-BE49-F238E27FC236}">
                <a16:creationId xmlns:a16="http://schemas.microsoft.com/office/drawing/2014/main" id="{07EEC66F-E0B2-24C2-02F7-ED084A7E63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77340" y="5407449"/>
            <a:ext cx="1166034" cy="1166034"/>
          </a:xfrm>
          <a:prstGeom prst="rect">
            <a:avLst/>
          </a:prstGeom>
        </p:spPr>
      </p:pic>
      <p:pic>
        <p:nvPicPr>
          <p:cNvPr id="55" name="Graphic 54">
            <a:extLst>
              <a:ext uri="{FF2B5EF4-FFF2-40B4-BE49-F238E27FC236}">
                <a16:creationId xmlns:a16="http://schemas.microsoft.com/office/drawing/2014/main" id="{7D278DEE-CCDA-661F-E090-C87280B3E3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60578" y="5357136"/>
            <a:ext cx="1266660" cy="1266660"/>
          </a:xfrm>
          <a:prstGeom prst="rect">
            <a:avLst/>
          </a:prstGeom>
        </p:spPr>
      </p:pic>
      <p:pic>
        <p:nvPicPr>
          <p:cNvPr id="57" name="Graphic 56">
            <a:extLst>
              <a:ext uri="{FF2B5EF4-FFF2-40B4-BE49-F238E27FC236}">
                <a16:creationId xmlns:a16="http://schemas.microsoft.com/office/drawing/2014/main" id="{DC6E9851-8CC8-2D36-3696-6E6DE8799F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94754" y="5357136"/>
            <a:ext cx="1216347" cy="1216347"/>
          </a:xfrm>
          <a:prstGeom prst="rect">
            <a:avLst/>
          </a:prstGeom>
        </p:spPr>
      </p:pic>
      <p:grpSp>
        <p:nvGrpSpPr>
          <p:cNvPr id="3" name="Group 2">
            <a:extLst>
              <a:ext uri="{FF2B5EF4-FFF2-40B4-BE49-F238E27FC236}">
                <a16:creationId xmlns:a16="http://schemas.microsoft.com/office/drawing/2014/main" id="{CD10E48D-9EC9-F6D5-30C3-09E9A831C9F2}"/>
              </a:ext>
            </a:extLst>
          </p:cNvPr>
          <p:cNvGrpSpPr/>
          <p:nvPr/>
        </p:nvGrpSpPr>
        <p:grpSpPr>
          <a:xfrm>
            <a:off x="10502335" y="5382573"/>
            <a:ext cx="1165542" cy="1162483"/>
            <a:chOff x="10502335" y="5382573"/>
            <a:chExt cx="1165542" cy="1162483"/>
          </a:xfrm>
          <a:solidFill>
            <a:srgbClr val="1F8D82">
              <a:alpha val="30000"/>
            </a:srgbClr>
          </a:solidFill>
        </p:grpSpPr>
        <p:sp>
          <p:nvSpPr>
            <p:cNvPr id="76" name="Freeform 75">
              <a:extLst>
                <a:ext uri="{FF2B5EF4-FFF2-40B4-BE49-F238E27FC236}">
                  <a16:creationId xmlns:a16="http://schemas.microsoft.com/office/drawing/2014/main" id="{3F0CBE45-6EDB-27CC-F18A-2940747F97BD}"/>
                </a:ext>
              </a:extLst>
            </p:cNvPr>
            <p:cNvSpPr/>
            <p:nvPr/>
          </p:nvSpPr>
          <p:spPr>
            <a:xfrm>
              <a:off x="10502335" y="5574767"/>
              <a:ext cx="475078" cy="897587"/>
            </a:xfrm>
            <a:custGeom>
              <a:avLst/>
              <a:gdLst>
                <a:gd name="connsiteX0" fmla="*/ 626069 w 626393"/>
                <a:gd name="connsiteY0" fmla="*/ 891153 h 1183474"/>
                <a:gd name="connsiteX1" fmla="*/ 616380 w 626393"/>
                <a:gd name="connsiteY1" fmla="*/ 937256 h 1183474"/>
                <a:gd name="connsiteX2" fmla="*/ 609030 w 626393"/>
                <a:gd name="connsiteY2" fmla="*/ 978014 h 1183474"/>
                <a:gd name="connsiteX3" fmla="*/ 609030 w 626393"/>
                <a:gd name="connsiteY3" fmla="*/ 981689 h 1183474"/>
                <a:gd name="connsiteX4" fmla="*/ 560589 w 626393"/>
                <a:gd name="connsiteY4" fmla="*/ 1012091 h 1183474"/>
                <a:gd name="connsiteX5" fmla="*/ 546891 w 626393"/>
                <a:gd name="connsiteY5" fmla="*/ 1022113 h 1183474"/>
                <a:gd name="connsiteX6" fmla="*/ 524842 w 626393"/>
                <a:gd name="connsiteY6" fmla="*/ 1055521 h 1183474"/>
                <a:gd name="connsiteX7" fmla="*/ 484752 w 626393"/>
                <a:gd name="connsiteY7" fmla="*/ 1104631 h 1183474"/>
                <a:gd name="connsiteX8" fmla="*/ 474396 w 626393"/>
                <a:gd name="connsiteY8" fmla="*/ 1115656 h 1183474"/>
                <a:gd name="connsiteX9" fmla="*/ 466044 w 626393"/>
                <a:gd name="connsiteY9" fmla="*/ 1121001 h 1183474"/>
                <a:gd name="connsiteX10" fmla="*/ 392880 w 626393"/>
                <a:gd name="connsiteY10" fmla="*/ 1183474 h 1183474"/>
                <a:gd name="connsiteX11" fmla="*/ 319382 w 626393"/>
                <a:gd name="connsiteY11" fmla="*/ 1136369 h 1183474"/>
                <a:gd name="connsiteX12" fmla="*/ 319382 w 626393"/>
                <a:gd name="connsiteY12" fmla="*/ 1133028 h 1183474"/>
                <a:gd name="connsiteX13" fmla="*/ 319382 w 626393"/>
                <a:gd name="connsiteY13" fmla="*/ 1129353 h 1183474"/>
                <a:gd name="connsiteX14" fmla="*/ 325730 w 626393"/>
                <a:gd name="connsiteY14" fmla="*/ 1091602 h 1183474"/>
                <a:gd name="connsiteX15" fmla="*/ 325730 w 626393"/>
                <a:gd name="connsiteY15" fmla="*/ 1088929 h 1183474"/>
                <a:gd name="connsiteX16" fmla="*/ 328068 w 626393"/>
                <a:gd name="connsiteY16" fmla="*/ 1083918 h 1183474"/>
                <a:gd name="connsiteX17" fmla="*/ 333079 w 626393"/>
                <a:gd name="connsiteY17" fmla="*/ 1050510 h 1183474"/>
                <a:gd name="connsiteX18" fmla="*/ 337422 w 626393"/>
                <a:gd name="connsiteY18" fmla="*/ 1016100 h 1183474"/>
                <a:gd name="connsiteX19" fmla="*/ 337422 w 626393"/>
                <a:gd name="connsiteY19" fmla="*/ 1012425 h 1183474"/>
                <a:gd name="connsiteX20" fmla="*/ 335418 w 626393"/>
                <a:gd name="connsiteY20" fmla="*/ 999396 h 1183474"/>
                <a:gd name="connsiteX21" fmla="*/ 258579 w 626393"/>
                <a:gd name="connsiteY21" fmla="*/ 889149 h 1183474"/>
                <a:gd name="connsiteX22" fmla="*/ 254236 w 626393"/>
                <a:gd name="connsiteY22" fmla="*/ 867433 h 1183474"/>
                <a:gd name="connsiteX23" fmla="*/ 272945 w 626393"/>
                <a:gd name="connsiteY23" fmla="*/ 777900 h 1183474"/>
                <a:gd name="connsiteX24" fmla="*/ 268680 w 626393"/>
                <a:gd name="connsiteY24" fmla="*/ 766381 h 1183474"/>
                <a:gd name="connsiteX25" fmla="*/ 267265 w 626393"/>
                <a:gd name="connsiteY25" fmla="*/ 765873 h 1183474"/>
                <a:gd name="connsiteX26" fmla="*/ 93877 w 626393"/>
                <a:gd name="connsiteY26" fmla="*/ 701061 h 1183474"/>
                <a:gd name="connsiteX27" fmla="*/ 73832 w 626393"/>
                <a:gd name="connsiteY27" fmla="*/ 685359 h 1183474"/>
                <a:gd name="connsiteX28" fmla="*/ 3007 w 626393"/>
                <a:gd name="connsiteY28" fmla="*/ 582462 h 1183474"/>
                <a:gd name="connsiteX29" fmla="*/ 0 w 626393"/>
                <a:gd name="connsiteY29" fmla="*/ 514978 h 1183474"/>
                <a:gd name="connsiteX30" fmla="*/ 175059 w 626393"/>
                <a:gd name="connsiteY30" fmla="*/ 27219 h 1183474"/>
                <a:gd name="connsiteX31" fmla="*/ 185750 w 626393"/>
                <a:gd name="connsiteY31" fmla="*/ 27219 h 1183474"/>
                <a:gd name="connsiteX32" fmla="*/ 214481 w 626393"/>
                <a:gd name="connsiteY32" fmla="*/ 3833 h 1183474"/>
                <a:gd name="connsiteX33" fmla="*/ 225505 w 626393"/>
                <a:gd name="connsiteY33" fmla="*/ 6840 h 1183474"/>
                <a:gd name="connsiteX34" fmla="*/ 232855 w 626393"/>
                <a:gd name="connsiteY34" fmla="*/ 26885 h 1183474"/>
                <a:gd name="connsiteX35" fmla="*/ 229848 w 626393"/>
                <a:gd name="connsiteY35" fmla="*/ 45259 h 1183474"/>
                <a:gd name="connsiteX36" fmla="*/ 212810 w 626393"/>
                <a:gd name="connsiteY36" fmla="*/ 67643 h 1183474"/>
                <a:gd name="connsiteX37" fmla="*/ 208132 w 626393"/>
                <a:gd name="connsiteY37" fmla="*/ 72965 h 1183474"/>
                <a:gd name="connsiteX38" fmla="*/ 208133 w 626393"/>
                <a:gd name="connsiteY38" fmla="*/ 72988 h 1183474"/>
                <a:gd name="connsiteX39" fmla="*/ 208133 w 626393"/>
                <a:gd name="connsiteY39" fmla="*/ 72988 h 1183474"/>
                <a:gd name="connsiteX40" fmla="*/ 206128 w 626393"/>
                <a:gd name="connsiteY40" fmla="*/ 72988 h 1183474"/>
                <a:gd name="connsiteX41" fmla="*/ 136640 w 626393"/>
                <a:gd name="connsiteY41" fmla="*/ 155506 h 1183474"/>
                <a:gd name="connsiteX42" fmla="*/ 134301 w 626393"/>
                <a:gd name="connsiteY42" fmla="*/ 165195 h 1183474"/>
                <a:gd name="connsiteX43" fmla="*/ 138310 w 626393"/>
                <a:gd name="connsiteY43" fmla="*/ 230340 h 1183474"/>
                <a:gd name="connsiteX44" fmla="*/ 146662 w 626393"/>
                <a:gd name="connsiteY44" fmla="*/ 240029 h 1183474"/>
                <a:gd name="connsiteX45" fmla="*/ 194770 w 626393"/>
                <a:gd name="connsiteY45" fmla="*/ 258069 h 1183474"/>
                <a:gd name="connsiteX46" fmla="*/ 208133 w 626393"/>
                <a:gd name="connsiteY46" fmla="*/ 272769 h 1183474"/>
                <a:gd name="connsiteX47" fmla="*/ 225171 w 626393"/>
                <a:gd name="connsiteY47" fmla="*/ 330899 h 1183474"/>
                <a:gd name="connsiteX48" fmla="*/ 228178 w 626393"/>
                <a:gd name="connsiteY48" fmla="*/ 336578 h 1183474"/>
                <a:gd name="connsiteX49" fmla="*/ 233189 w 626393"/>
                <a:gd name="connsiteY49" fmla="*/ 331567 h 1183474"/>
                <a:gd name="connsiteX50" fmla="*/ 266597 w 626393"/>
                <a:gd name="connsiteY50" fmla="*/ 275776 h 1183474"/>
                <a:gd name="connsiteX51" fmla="*/ 271274 w 626393"/>
                <a:gd name="connsiteY51" fmla="*/ 255397 h 1183474"/>
                <a:gd name="connsiteX52" fmla="*/ 267934 w 626393"/>
                <a:gd name="connsiteY52" fmla="*/ 226666 h 1183474"/>
                <a:gd name="connsiteX53" fmla="*/ 265929 w 626393"/>
                <a:gd name="connsiteY53" fmla="*/ 215975 h 1183474"/>
                <a:gd name="connsiteX54" fmla="*/ 265929 w 626393"/>
                <a:gd name="connsiteY54" fmla="*/ 210964 h 1183474"/>
                <a:gd name="connsiteX55" fmla="*/ 262922 w 626393"/>
                <a:gd name="connsiteY55" fmla="*/ 181565 h 1183474"/>
                <a:gd name="connsiteX56" fmla="*/ 262922 w 626393"/>
                <a:gd name="connsiteY56" fmla="*/ 174883 h 1183474"/>
                <a:gd name="connsiteX57" fmla="*/ 259916 w 626393"/>
                <a:gd name="connsiteY57" fmla="*/ 143813 h 1183474"/>
                <a:gd name="connsiteX58" fmla="*/ 259916 w 626393"/>
                <a:gd name="connsiteY58" fmla="*/ 140473 h 1183474"/>
                <a:gd name="connsiteX59" fmla="*/ 269604 w 626393"/>
                <a:gd name="connsiteY59" fmla="*/ 135796 h 1183474"/>
                <a:gd name="connsiteX60" fmla="*/ 342434 w 626393"/>
                <a:gd name="connsiteY60" fmla="*/ 172879 h 1183474"/>
                <a:gd name="connsiteX61" fmla="*/ 388203 w 626393"/>
                <a:gd name="connsiteY61" fmla="*/ 206287 h 1183474"/>
                <a:gd name="connsiteX62" fmla="*/ 402902 w 626393"/>
                <a:gd name="connsiteY62" fmla="*/ 220318 h 1183474"/>
                <a:gd name="connsiteX63" fmla="*/ 406243 w 626393"/>
                <a:gd name="connsiteY63" fmla="*/ 223659 h 1183474"/>
                <a:gd name="connsiteX64" fmla="*/ 436310 w 626393"/>
                <a:gd name="connsiteY64" fmla="*/ 257067 h 1183474"/>
                <a:gd name="connsiteX65" fmla="*/ 454685 w 626393"/>
                <a:gd name="connsiteY65" fmla="*/ 274773 h 1183474"/>
                <a:gd name="connsiteX66" fmla="*/ 454685 w 626393"/>
                <a:gd name="connsiteY66" fmla="*/ 277780 h 1183474"/>
                <a:gd name="connsiteX67" fmla="*/ 495109 w 626393"/>
                <a:gd name="connsiteY67" fmla="*/ 320542 h 1183474"/>
                <a:gd name="connsiteX68" fmla="*/ 495109 w 626393"/>
                <a:gd name="connsiteY68" fmla="*/ 333572 h 1183474"/>
                <a:gd name="connsiteX69" fmla="*/ 475732 w 626393"/>
                <a:gd name="connsiteY69" fmla="*/ 353617 h 1183474"/>
                <a:gd name="connsiteX70" fmla="*/ 468716 w 626393"/>
                <a:gd name="connsiteY70" fmla="*/ 360298 h 1183474"/>
                <a:gd name="connsiteX71" fmla="*/ 464039 w 626393"/>
                <a:gd name="connsiteY71" fmla="*/ 360298 h 1183474"/>
                <a:gd name="connsiteX72" fmla="*/ 436310 w 626393"/>
                <a:gd name="connsiteY72" fmla="*/ 326890 h 1183474"/>
                <a:gd name="connsiteX73" fmla="*/ 426622 w 626393"/>
                <a:gd name="connsiteY73" fmla="*/ 317536 h 1183474"/>
                <a:gd name="connsiteX74" fmla="*/ 378848 w 626393"/>
                <a:gd name="connsiteY74" fmla="*/ 314529 h 1183474"/>
                <a:gd name="connsiteX75" fmla="*/ 368826 w 626393"/>
                <a:gd name="connsiteY75" fmla="*/ 321545 h 1183474"/>
                <a:gd name="connsiteX76" fmla="*/ 355463 w 626393"/>
                <a:gd name="connsiteY76" fmla="*/ 367648 h 1183474"/>
                <a:gd name="connsiteX77" fmla="*/ 323725 w 626393"/>
                <a:gd name="connsiteY77" fmla="*/ 434464 h 1183474"/>
                <a:gd name="connsiteX78" fmla="*/ 255238 w 626393"/>
                <a:gd name="connsiteY78" fmla="*/ 519989 h 1183474"/>
                <a:gd name="connsiteX79" fmla="*/ 248891 w 626393"/>
                <a:gd name="connsiteY79" fmla="*/ 539366 h 1183474"/>
                <a:gd name="connsiteX80" fmla="*/ 252566 w 626393"/>
                <a:gd name="connsiteY80" fmla="*/ 588142 h 1183474"/>
                <a:gd name="connsiteX81" fmla="*/ 252566 w 626393"/>
                <a:gd name="connsiteY81" fmla="*/ 596160 h 1183474"/>
                <a:gd name="connsiteX82" fmla="*/ 245216 w 626393"/>
                <a:gd name="connsiteY82" fmla="*/ 593487 h 1183474"/>
                <a:gd name="connsiteX83" fmla="*/ 182743 w 626393"/>
                <a:gd name="connsiteY83" fmla="*/ 555068 h 1183474"/>
                <a:gd name="connsiteX84" fmla="*/ 169380 w 626393"/>
                <a:gd name="connsiteY84" fmla="*/ 555068 h 1183474"/>
                <a:gd name="connsiteX85" fmla="*/ 112586 w 626393"/>
                <a:gd name="connsiteY85" fmla="*/ 588476 h 1183474"/>
                <a:gd name="connsiteX86" fmla="*/ 109245 w 626393"/>
                <a:gd name="connsiteY86" fmla="*/ 600168 h 1183474"/>
                <a:gd name="connsiteX87" fmla="*/ 122274 w 626393"/>
                <a:gd name="connsiteY87" fmla="*/ 643599 h 1183474"/>
                <a:gd name="connsiteX88" fmla="*/ 130923 w 626393"/>
                <a:gd name="connsiteY88" fmla="*/ 651644 h 1183474"/>
                <a:gd name="connsiteX89" fmla="*/ 133967 w 626393"/>
                <a:gd name="connsiteY89" fmla="*/ 650949 h 1183474"/>
                <a:gd name="connsiteX90" fmla="*/ 184079 w 626393"/>
                <a:gd name="connsiteY90" fmla="*/ 642931 h 1183474"/>
                <a:gd name="connsiteX91" fmla="*/ 193433 w 626393"/>
                <a:gd name="connsiteY91" fmla="*/ 648610 h 1183474"/>
                <a:gd name="connsiteX92" fmla="*/ 214815 w 626393"/>
                <a:gd name="connsiteY92" fmla="*/ 713756 h 1183474"/>
                <a:gd name="connsiteX93" fmla="*/ 225839 w 626393"/>
                <a:gd name="connsiteY93" fmla="*/ 724113 h 1183474"/>
                <a:gd name="connsiteX94" fmla="*/ 254904 w 626393"/>
                <a:gd name="connsiteY94" fmla="*/ 731462 h 1183474"/>
                <a:gd name="connsiteX95" fmla="*/ 281297 w 626393"/>
                <a:gd name="connsiteY95" fmla="*/ 731462 h 1183474"/>
                <a:gd name="connsiteX96" fmla="*/ 312700 w 626393"/>
                <a:gd name="connsiteY96" fmla="*/ 718099 h 1183474"/>
                <a:gd name="connsiteX97" fmla="*/ 327400 w 626393"/>
                <a:gd name="connsiteY97" fmla="*/ 718099 h 1183474"/>
                <a:gd name="connsiteX98" fmla="*/ 352122 w 626393"/>
                <a:gd name="connsiteY98" fmla="*/ 730126 h 1183474"/>
                <a:gd name="connsiteX99" fmla="*/ 352122 w 626393"/>
                <a:gd name="connsiteY99" fmla="*/ 730126 h 1183474"/>
                <a:gd name="connsiteX100" fmla="*/ 358135 w 626393"/>
                <a:gd name="connsiteY100" fmla="*/ 734803 h 1183474"/>
                <a:gd name="connsiteX101" fmla="*/ 540544 w 626393"/>
                <a:gd name="connsiteY101" fmla="*/ 832355 h 1183474"/>
                <a:gd name="connsiteX102" fmla="*/ 621057 w 626393"/>
                <a:gd name="connsiteY102" fmla="*/ 882467 h 1183474"/>
                <a:gd name="connsiteX103" fmla="*/ 626069 w 626393"/>
                <a:gd name="connsiteY103" fmla="*/ 891153 h 11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26393" h="1183474">
                  <a:moveTo>
                    <a:pt x="626069" y="891153"/>
                  </a:moveTo>
                  <a:cubicBezTo>
                    <a:pt x="622394" y="906187"/>
                    <a:pt x="619053" y="921555"/>
                    <a:pt x="616380" y="937256"/>
                  </a:cubicBezTo>
                  <a:cubicBezTo>
                    <a:pt x="612772" y="950606"/>
                    <a:pt x="610313" y="964244"/>
                    <a:pt x="609030" y="978014"/>
                  </a:cubicBezTo>
                  <a:cubicBezTo>
                    <a:pt x="609187" y="979234"/>
                    <a:pt x="609187" y="980470"/>
                    <a:pt x="609030" y="981689"/>
                  </a:cubicBezTo>
                  <a:lnTo>
                    <a:pt x="560589" y="1012091"/>
                  </a:lnTo>
                  <a:cubicBezTo>
                    <a:pt x="555364" y="1014426"/>
                    <a:pt x="550697" y="1017840"/>
                    <a:pt x="546891" y="1022113"/>
                  </a:cubicBezTo>
                  <a:cubicBezTo>
                    <a:pt x="539542" y="1033472"/>
                    <a:pt x="531858" y="1045165"/>
                    <a:pt x="524842" y="1055521"/>
                  </a:cubicBezTo>
                  <a:cubicBezTo>
                    <a:pt x="515237" y="1074631"/>
                    <a:pt x="501550" y="1091395"/>
                    <a:pt x="484752" y="1104631"/>
                  </a:cubicBezTo>
                  <a:cubicBezTo>
                    <a:pt x="480259" y="1107170"/>
                    <a:pt x="476647" y="1111015"/>
                    <a:pt x="474396" y="1115656"/>
                  </a:cubicBezTo>
                  <a:cubicBezTo>
                    <a:pt x="470721" y="1115656"/>
                    <a:pt x="468382" y="1118663"/>
                    <a:pt x="466044" y="1121001"/>
                  </a:cubicBezTo>
                  <a:cubicBezTo>
                    <a:pt x="441656" y="1141714"/>
                    <a:pt x="416934" y="1162427"/>
                    <a:pt x="392880" y="1183474"/>
                  </a:cubicBezTo>
                  <a:cubicBezTo>
                    <a:pt x="367356" y="1169430"/>
                    <a:pt x="342804" y="1153691"/>
                    <a:pt x="319382" y="1136369"/>
                  </a:cubicBezTo>
                  <a:cubicBezTo>
                    <a:pt x="319546" y="1135260"/>
                    <a:pt x="319546" y="1134134"/>
                    <a:pt x="319382" y="1133028"/>
                  </a:cubicBezTo>
                  <a:cubicBezTo>
                    <a:pt x="319546" y="1131809"/>
                    <a:pt x="319546" y="1130573"/>
                    <a:pt x="319382" y="1129353"/>
                  </a:cubicBezTo>
                  <a:cubicBezTo>
                    <a:pt x="323832" y="1117276"/>
                    <a:pt x="325987" y="1104471"/>
                    <a:pt x="325730" y="1091602"/>
                  </a:cubicBezTo>
                  <a:lnTo>
                    <a:pt x="325730" y="1088929"/>
                  </a:lnTo>
                  <a:cubicBezTo>
                    <a:pt x="327196" y="1087677"/>
                    <a:pt x="328048" y="1085849"/>
                    <a:pt x="328068" y="1083918"/>
                  </a:cubicBezTo>
                  <a:cubicBezTo>
                    <a:pt x="328068" y="1073228"/>
                    <a:pt x="331743" y="1062203"/>
                    <a:pt x="333079" y="1050510"/>
                  </a:cubicBezTo>
                  <a:cubicBezTo>
                    <a:pt x="335425" y="1039171"/>
                    <a:pt x="336878" y="1027665"/>
                    <a:pt x="337422" y="1016100"/>
                  </a:cubicBezTo>
                  <a:cubicBezTo>
                    <a:pt x="337422" y="1016100"/>
                    <a:pt x="337422" y="1013761"/>
                    <a:pt x="337422" y="1012425"/>
                  </a:cubicBezTo>
                  <a:cubicBezTo>
                    <a:pt x="337422" y="1011088"/>
                    <a:pt x="337422" y="1003739"/>
                    <a:pt x="335418" y="999396"/>
                  </a:cubicBezTo>
                  <a:lnTo>
                    <a:pt x="258579" y="889149"/>
                  </a:lnTo>
                  <a:cubicBezTo>
                    <a:pt x="253885" y="882955"/>
                    <a:pt x="252284" y="874954"/>
                    <a:pt x="254236" y="867433"/>
                  </a:cubicBezTo>
                  <a:cubicBezTo>
                    <a:pt x="260584" y="837700"/>
                    <a:pt x="266263" y="807633"/>
                    <a:pt x="272945" y="777900"/>
                  </a:cubicBezTo>
                  <a:cubicBezTo>
                    <a:pt x="274948" y="773540"/>
                    <a:pt x="273039" y="768382"/>
                    <a:pt x="268680" y="766381"/>
                  </a:cubicBezTo>
                  <a:cubicBezTo>
                    <a:pt x="268224" y="766170"/>
                    <a:pt x="267751" y="766000"/>
                    <a:pt x="267265" y="765873"/>
                  </a:cubicBezTo>
                  <a:lnTo>
                    <a:pt x="93877" y="701061"/>
                  </a:lnTo>
                  <a:cubicBezTo>
                    <a:pt x="85630" y="698211"/>
                    <a:pt x="78574" y="692682"/>
                    <a:pt x="73832" y="685359"/>
                  </a:cubicBezTo>
                  <a:cubicBezTo>
                    <a:pt x="50447" y="651951"/>
                    <a:pt x="27061" y="616538"/>
                    <a:pt x="3007" y="582462"/>
                  </a:cubicBezTo>
                  <a:cubicBezTo>
                    <a:pt x="0" y="560413"/>
                    <a:pt x="0" y="537695"/>
                    <a:pt x="0" y="514978"/>
                  </a:cubicBezTo>
                  <a:cubicBezTo>
                    <a:pt x="-166" y="336976"/>
                    <a:pt x="61740" y="164490"/>
                    <a:pt x="175059" y="27219"/>
                  </a:cubicBezTo>
                  <a:cubicBezTo>
                    <a:pt x="178066" y="32564"/>
                    <a:pt x="179402" y="32230"/>
                    <a:pt x="185750" y="27219"/>
                  </a:cubicBezTo>
                  <a:lnTo>
                    <a:pt x="214481" y="3833"/>
                  </a:lnTo>
                  <a:cubicBezTo>
                    <a:pt x="221496" y="-1846"/>
                    <a:pt x="222498" y="-1512"/>
                    <a:pt x="225505" y="6840"/>
                  </a:cubicBezTo>
                  <a:cubicBezTo>
                    <a:pt x="227456" y="13694"/>
                    <a:pt x="229912" y="20394"/>
                    <a:pt x="232855" y="26885"/>
                  </a:cubicBezTo>
                  <a:cubicBezTo>
                    <a:pt x="236495" y="32919"/>
                    <a:pt x="235221" y="40701"/>
                    <a:pt x="229848" y="45259"/>
                  </a:cubicBezTo>
                  <a:cubicBezTo>
                    <a:pt x="223057" y="51804"/>
                    <a:pt x="217311" y="59354"/>
                    <a:pt x="212810" y="67643"/>
                  </a:cubicBezTo>
                  <a:cubicBezTo>
                    <a:pt x="210048" y="67820"/>
                    <a:pt x="207954" y="70205"/>
                    <a:pt x="208132" y="72965"/>
                  </a:cubicBezTo>
                  <a:cubicBezTo>
                    <a:pt x="208132" y="72975"/>
                    <a:pt x="208132" y="72982"/>
                    <a:pt x="208133" y="72988"/>
                  </a:cubicBezTo>
                  <a:lnTo>
                    <a:pt x="208133" y="72988"/>
                  </a:lnTo>
                  <a:cubicBezTo>
                    <a:pt x="208133" y="72988"/>
                    <a:pt x="208133" y="72988"/>
                    <a:pt x="206128" y="72988"/>
                  </a:cubicBezTo>
                  <a:cubicBezTo>
                    <a:pt x="182743" y="100383"/>
                    <a:pt x="159691" y="128112"/>
                    <a:pt x="136640" y="155506"/>
                  </a:cubicBezTo>
                  <a:cubicBezTo>
                    <a:pt x="134454" y="158226"/>
                    <a:pt x="133596" y="161777"/>
                    <a:pt x="134301" y="165195"/>
                  </a:cubicBezTo>
                  <a:lnTo>
                    <a:pt x="138310" y="230340"/>
                  </a:lnTo>
                  <a:cubicBezTo>
                    <a:pt x="138310" y="235686"/>
                    <a:pt x="141985" y="238024"/>
                    <a:pt x="146662" y="240029"/>
                  </a:cubicBezTo>
                  <a:cubicBezTo>
                    <a:pt x="162698" y="246042"/>
                    <a:pt x="180070" y="252390"/>
                    <a:pt x="194770" y="258069"/>
                  </a:cubicBezTo>
                  <a:cubicBezTo>
                    <a:pt x="201673" y="260004"/>
                    <a:pt x="206863" y="265713"/>
                    <a:pt x="208133" y="272769"/>
                  </a:cubicBezTo>
                  <a:cubicBezTo>
                    <a:pt x="213478" y="292146"/>
                    <a:pt x="219492" y="311522"/>
                    <a:pt x="225171" y="330899"/>
                  </a:cubicBezTo>
                  <a:cubicBezTo>
                    <a:pt x="225171" y="333238"/>
                    <a:pt x="225171" y="336244"/>
                    <a:pt x="228178" y="336578"/>
                  </a:cubicBezTo>
                  <a:cubicBezTo>
                    <a:pt x="231185" y="336912"/>
                    <a:pt x="231853" y="333572"/>
                    <a:pt x="233189" y="331567"/>
                  </a:cubicBezTo>
                  <a:cubicBezTo>
                    <a:pt x="244882" y="312859"/>
                    <a:pt x="256241" y="294150"/>
                    <a:pt x="266597" y="275776"/>
                  </a:cubicBezTo>
                  <a:cubicBezTo>
                    <a:pt x="270572" y="269772"/>
                    <a:pt x="272234" y="262533"/>
                    <a:pt x="271274" y="255397"/>
                  </a:cubicBezTo>
                  <a:cubicBezTo>
                    <a:pt x="271274" y="246042"/>
                    <a:pt x="269270" y="236354"/>
                    <a:pt x="267934" y="226666"/>
                  </a:cubicBezTo>
                  <a:cubicBezTo>
                    <a:pt x="267934" y="222991"/>
                    <a:pt x="267934" y="218982"/>
                    <a:pt x="265929" y="215975"/>
                  </a:cubicBezTo>
                  <a:cubicBezTo>
                    <a:pt x="263925" y="212968"/>
                    <a:pt x="265929" y="212634"/>
                    <a:pt x="265929" y="210964"/>
                  </a:cubicBezTo>
                  <a:cubicBezTo>
                    <a:pt x="267266" y="201065"/>
                    <a:pt x="266236" y="190989"/>
                    <a:pt x="262922" y="181565"/>
                  </a:cubicBezTo>
                  <a:cubicBezTo>
                    <a:pt x="262922" y="179226"/>
                    <a:pt x="262922" y="176888"/>
                    <a:pt x="262922" y="174883"/>
                  </a:cubicBezTo>
                  <a:cubicBezTo>
                    <a:pt x="263948" y="164430"/>
                    <a:pt x="262927" y="153876"/>
                    <a:pt x="259916" y="143813"/>
                  </a:cubicBezTo>
                  <a:cubicBezTo>
                    <a:pt x="259751" y="142704"/>
                    <a:pt x="259751" y="141582"/>
                    <a:pt x="259916" y="140473"/>
                  </a:cubicBezTo>
                  <a:cubicBezTo>
                    <a:pt x="259916" y="132789"/>
                    <a:pt x="263256" y="132455"/>
                    <a:pt x="269604" y="135796"/>
                  </a:cubicBezTo>
                  <a:cubicBezTo>
                    <a:pt x="293658" y="148491"/>
                    <a:pt x="318046" y="160518"/>
                    <a:pt x="342434" y="172879"/>
                  </a:cubicBezTo>
                  <a:cubicBezTo>
                    <a:pt x="360133" y="180212"/>
                    <a:pt x="375825" y="191664"/>
                    <a:pt x="388203" y="206287"/>
                  </a:cubicBezTo>
                  <a:cubicBezTo>
                    <a:pt x="392071" y="211936"/>
                    <a:pt x="397079" y="216717"/>
                    <a:pt x="402902" y="220318"/>
                  </a:cubicBezTo>
                  <a:cubicBezTo>
                    <a:pt x="403056" y="222095"/>
                    <a:pt x="404466" y="223502"/>
                    <a:pt x="406243" y="223659"/>
                  </a:cubicBezTo>
                  <a:cubicBezTo>
                    <a:pt x="415116" y="235776"/>
                    <a:pt x="425192" y="246971"/>
                    <a:pt x="436310" y="257067"/>
                  </a:cubicBezTo>
                  <a:cubicBezTo>
                    <a:pt x="441241" y="264096"/>
                    <a:pt x="447479" y="270106"/>
                    <a:pt x="454685" y="274773"/>
                  </a:cubicBezTo>
                  <a:cubicBezTo>
                    <a:pt x="454505" y="275769"/>
                    <a:pt x="454505" y="276784"/>
                    <a:pt x="454685" y="277780"/>
                  </a:cubicBezTo>
                  <a:cubicBezTo>
                    <a:pt x="468048" y="292146"/>
                    <a:pt x="481411" y="306511"/>
                    <a:pt x="495109" y="320542"/>
                  </a:cubicBezTo>
                  <a:cubicBezTo>
                    <a:pt x="499452" y="325220"/>
                    <a:pt x="500788" y="328560"/>
                    <a:pt x="495109" y="333572"/>
                  </a:cubicBezTo>
                  <a:cubicBezTo>
                    <a:pt x="487512" y="339051"/>
                    <a:pt x="480950" y="345836"/>
                    <a:pt x="475732" y="353617"/>
                  </a:cubicBezTo>
                  <a:cubicBezTo>
                    <a:pt x="473287" y="355728"/>
                    <a:pt x="470945" y="357960"/>
                    <a:pt x="468716" y="360298"/>
                  </a:cubicBezTo>
                  <a:cubicBezTo>
                    <a:pt x="467176" y="360632"/>
                    <a:pt x="465579" y="360632"/>
                    <a:pt x="464039" y="360298"/>
                  </a:cubicBezTo>
                  <a:cubicBezTo>
                    <a:pt x="453015" y="360298"/>
                    <a:pt x="436979" y="342592"/>
                    <a:pt x="436310" y="326890"/>
                  </a:cubicBezTo>
                  <a:cubicBezTo>
                    <a:pt x="436310" y="319874"/>
                    <a:pt x="433638" y="317536"/>
                    <a:pt x="426622" y="317536"/>
                  </a:cubicBezTo>
                  <a:cubicBezTo>
                    <a:pt x="410586" y="317536"/>
                    <a:pt x="393214" y="315865"/>
                    <a:pt x="378848" y="314529"/>
                  </a:cubicBezTo>
                  <a:cubicBezTo>
                    <a:pt x="374148" y="313721"/>
                    <a:pt x="369675" y="316851"/>
                    <a:pt x="368826" y="321545"/>
                  </a:cubicBezTo>
                  <a:cubicBezTo>
                    <a:pt x="364149" y="336912"/>
                    <a:pt x="359472" y="352280"/>
                    <a:pt x="355463" y="367648"/>
                  </a:cubicBezTo>
                  <a:cubicBezTo>
                    <a:pt x="350391" y="392143"/>
                    <a:pt x="339507" y="415057"/>
                    <a:pt x="323725" y="434464"/>
                  </a:cubicBezTo>
                  <a:cubicBezTo>
                    <a:pt x="299671" y="461859"/>
                    <a:pt x="277956" y="491592"/>
                    <a:pt x="255238" y="519989"/>
                  </a:cubicBezTo>
                  <a:cubicBezTo>
                    <a:pt x="250645" y="525354"/>
                    <a:pt x="248363" y="532323"/>
                    <a:pt x="248891" y="539366"/>
                  </a:cubicBezTo>
                  <a:cubicBezTo>
                    <a:pt x="248891" y="555736"/>
                    <a:pt x="251229" y="572774"/>
                    <a:pt x="252566" y="588142"/>
                  </a:cubicBezTo>
                  <a:cubicBezTo>
                    <a:pt x="252566" y="590814"/>
                    <a:pt x="252566" y="594489"/>
                    <a:pt x="252566" y="596160"/>
                  </a:cubicBezTo>
                  <a:cubicBezTo>
                    <a:pt x="252566" y="597830"/>
                    <a:pt x="247220" y="596160"/>
                    <a:pt x="245216" y="593487"/>
                  </a:cubicBezTo>
                  <a:lnTo>
                    <a:pt x="182743" y="555068"/>
                  </a:lnTo>
                  <a:cubicBezTo>
                    <a:pt x="178796" y="552061"/>
                    <a:pt x="173326" y="552061"/>
                    <a:pt x="169380" y="555068"/>
                  </a:cubicBezTo>
                  <a:cubicBezTo>
                    <a:pt x="150671" y="567094"/>
                    <a:pt x="131628" y="578787"/>
                    <a:pt x="112586" y="588476"/>
                  </a:cubicBezTo>
                  <a:cubicBezTo>
                    <a:pt x="107574" y="591816"/>
                    <a:pt x="107909" y="595491"/>
                    <a:pt x="109245" y="600168"/>
                  </a:cubicBezTo>
                  <a:cubicBezTo>
                    <a:pt x="113588" y="614868"/>
                    <a:pt x="118265" y="629234"/>
                    <a:pt x="122274" y="643599"/>
                  </a:cubicBezTo>
                  <a:cubicBezTo>
                    <a:pt x="122441" y="648209"/>
                    <a:pt x="126313" y="651811"/>
                    <a:pt x="130923" y="651644"/>
                  </a:cubicBezTo>
                  <a:cubicBezTo>
                    <a:pt x="131972" y="651604"/>
                    <a:pt x="133005" y="651370"/>
                    <a:pt x="133967" y="650949"/>
                  </a:cubicBezTo>
                  <a:lnTo>
                    <a:pt x="184079" y="642931"/>
                  </a:lnTo>
                  <a:cubicBezTo>
                    <a:pt x="188756" y="642931"/>
                    <a:pt x="191763" y="642931"/>
                    <a:pt x="193433" y="648610"/>
                  </a:cubicBezTo>
                  <a:cubicBezTo>
                    <a:pt x="200115" y="670326"/>
                    <a:pt x="207799" y="692041"/>
                    <a:pt x="214815" y="713756"/>
                  </a:cubicBezTo>
                  <a:cubicBezTo>
                    <a:pt x="216155" y="719065"/>
                    <a:pt x="220459" y="723107"/>
                    <a:pt x="225839" y="724113"/>
                  </a:cubicBezTo>
                  <a:cubicBezTo>
                    <a:pt x="235862" y="726117"/>
                    <a:pt x="245216" y="729124"/>
                    <a:pt x="254904" y="731462"/>
                  </a:cubicBezTo>
                  <a:cubicBezTo>
                    <a:pt x="263329" y="735084"/>
                    <a:pt x="272872" y="735084"/>
                    <a:pt x="281297" y="731462"/>
                  </a:cubicBezTo>
                  <a:cubicBezTo>
                    <a:pt x="291319" y="726117"/>
                    <a:pt x="302344" y="722776"/>
                    <a:pt x="312700" y="718099"/>
                  </a:cubicBezTo>
                  <a:cubicBezTo>
                    <a:pt x="317284" y="715604"/>
                    <a:pt x="322816" y="715604"/>
                    <a:pt x="327400" y="718099"/>
                  </a:cubicBezTo>
                  <a:cubicBezTo>
                    <a:pt x="335050" y="723224"/>
                    <a:pt x="343369" y="727273"/>
                    <a:pt x="352122" y="730126"/>
                  </a:cubicBezTo>
                  <a:cubicBezTo>
                    <a:pt x="352122" y="730126"/>
                    <a:pt x="352122" y="730126"/>
                    <a:pt x="352122" y="730126"/>
                  </a:cubicBezTo>
                  <a:cubicBezTo>
                    <a:pt x="353732" y="732137"/>
                    <a:pt x="355790" y="733737"/>
                    <a:pt x="358135" y="734803"/>
                  </a:cubicBezTo>
                  <a:cubicBezTo>
                    <a:pt x="418938" y="768211"/>
                    <a:pt x="481077" y="797610"/>
                    <a:pt x="540544" y="832355"/>
                  </a:cubicBezTo>
                  <a:lnTo>
                    <a:pt x="621057" y="882467"/>
                  </a:lnTo>
                  <a:cubicBezTo>
                    <a:pt x="624398" y="882467"/>
                    <a:pt x="627405" y="885474"/>
                    <a:pt x="626069" y="891153"/>
                  </a:cubicBezTo>
                  <a:close/>
                </a:path>
              </a:pathLst>
            </a:custGeom>
            <a:grpFill/>
            <a:ln w="3333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A1C05CBC-62A0-FF4D-63A6-EFD29EDBFF93}"/>
                </a:ext>
              </a:extLst>
            </p:cNvPr>
            <p:cNvSpPr/>
            <p:nvPr/>
          </p:nvSpPr>
          <p:spPr>
            <a:xfrm>
              <a:off x="10864667" y="5382573"/>
              <a:ext cx="223733" cy="319418"/>
            </a:xfrm>
            <a:custGeom>
              <a:avLst/>
              <a:gdLst>
                <a:gd name="connsiteX0" fmla="*/ 294994 w 294993"/>
                <a:gd name="connsiteY0" fmla="*/ 0 h 421155"/>
                <a:gd name="connsiteX1" fmla="*/ 294994 w 294993"/>
                <a:gd name="connsiteY1" fmla="*/ 38419 h 421155"/>
                <a:gd name="connsiteX2" fmla="*/ 290651 w 294993"/>
                <a:gd name="connsiteY2" fmla="*/ 167041 h 421155"/>
                <a:gd name="connsiteX3" fmla="*/ 285639 w 294993"/>
                <a:gd name="connsiteY3" fmla="*/ 178733 h 421155"/>
                <a:gd name="connsiteX4" fmla="*/ 249893 w 294993"/>
                <a:gd name="connsiteY4" fmla="*/ 209135 h 421155"/>
                <a:gd name="connsiteX5" fmla="*/ 226507 w 294993"/>
                <a:gd name="connsiteY5" fmla="*/ 230516 h 421155"/>
                <a:gd name="connsiteX6" fmla="*/ 219825 w 294993"/>
                <a:gd name="connsiteY6" fmla="*/ 234191 h 421155"/>
                <a:gd name="connsiteX7" fmla="*/ 172052 w 294993"/>
                <a:gd name="connsiteY7" fmla="*/ 273947 h 421155"/>
                <a:gd name="connsiteX8" fmla="*/ 160693 w 294993"/>
                <a:gd name="connsiteY8" fmla="*/ 286308 h 421155"/>
                <a:gd name="connsiteX9" fmla="*/ 134969 w 294993"/>
                <a:gd name="connsiteY9" fmla="*/ 367823 h 421155"/>
                <a:gd name="connsiteX10" fmla="*/ 120603 w 294993"/>
                <a:gd name="connsiteY10" fmla="*/ 414261 h 421155"/>
                <a:gd name="connsiteX11" fmla="*/ 110247 w 294993"/>
                <a:gd name="connsiteY11" fmla="*/ 416933 h 421155"/>
                <a:gd name="connsiteX12" fmla="*/ 102229 w 294993"/>
                <a:gd name="connsiteY12" fmla="*/ 410920 h 421155"/>
                <a:gd name="connsiteX13" fmla="*/ 92875 w 294993"/>
                <a:gd name="connsiteY13" fmla="*/ 401232 h 421155"/>
                <a:gd name="connsiteX14" fmla="*/ 69489 w 294993"/>
                <a:gd name="connsiteY14" fmla="*/ 381521 h 421155"/>
                <a:gd name="connsiteX15" fmla="*/ 66860 w 294993"/>
                <a:gd name="connsiteY15" fmla="*/ 378180 h 421155"/>
                <a:gd name="connsiteX16" fmla="*/ 66148 w 294993"/>
                <a:gd name="connsiteY16" fmla="*/ 378180 h 421155"/>
                <a:gd name="connsiteX17" fmla="*/ 61137 w 294993"/>
                <a:gd name="connsiteY17" fmla="*/ 371498 h 421155"/>
                <a:gd name="connsiteX18" fmla="*/ 33408 w 294993"/>
                <a:gd name="connsiteY18" fmla="*/ 345774 h 421155"/>
                <a:gd name="connsiteX19" fmla="*/ 25390 w 294993"/>
                <a:gd name="connsiteY19" fmla="*/ 322388 h 421155"/>
                <a:gd name="connsiteX20" fmla="*/ 25390 w 294993"/>
                <a:gd name="connsiteY20" fmla="*/ 319716 h 421155"/>
                <a:gd name="connsiteX21" fmla="*/ 25390 w 294993"/>
                <a:gd name="connsiteY21" fmla="*/ 317377 h 421155"/>
                <a:gd name="connsiteX22" fmla="*/ 29065 w 294993"/>
                <a:gd name="connsiteY22" fmla="*/ 310696 h 421155"/>
                <a:gd name="connsiteX23" fmla="*/ 44767 w 294993"/>
                <a:gd name="connsiteY23" fmla="*/ 250561 h 421155"/>
                <a:gd name="connsiteX24" fmla="*/ 51114 w 294993"/>
                <a:gd name="connsiteY24" fmla="*/ 221830 h 421155"/>
                <a:gd name="connsiteX25" fmla="*/ 51114 w 294993"/>
                <a:gd name="connsiteY25" fmla="*/ 219157 h 421155"/>
                <a:gd name="connsiteX26" fmla="*/ 56794 w 294993"/>
                <a:gd name="connsiteY26" fmla="*/ 195438 h 421155"/>
                <a:gd name="connsiteX27" fmla="*/ 0 w 294993"/>
                <a:gd name="connsiteY27" fmla="*/ 59801 h 421155"/>
                <a:gd name="connsiteX28" fmla="*/ 290651 w 294993"/>
                <a:gd name="connsiteY28" fmla="*/ 0 h 42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993" h="421155">
                  <a:moveTo>
                    <a:pt x="294994" y="0"/>
                  </a:moveTo>
                  <a:cubicBezTo>
                    <a:pt x="294994" y="12695"/>
                    <a:pt x="294994" y="25724"/>
                    <a:pt x="294994" y="38419"/>
                  </a:cubicBezTo>
                  <a:cubicBezTo>
                    <a:pt x="290651" y="81182"/>
                    <a:pt x="290651" y="124278"/>
                    <a:pt x="290651" y="167041"/>
                  </a:cubicBezTo>
                  <a:cubicBezTo>
                    <a:pt x="291195" y="171554"/>
                    <a:pt x="289284" y="176014"/>
                    <a:pt x="285639" y="178733"/>
                  </a:cubicBezTo>
                  <a:cubicBezTo>
                    <a:pt x="273278" y="188422"/>
                    <a:pt x="261586" y="198778"/>
                    <a:pt x="249893" y="209135"/>
                  </a:cubicBezTo>
                  <a:cubicBezTo>
                    <a:pt x="241327" y="215369"/>
                    <a:pt x="233483" y="222541"/>
                    <a:pt x="226507" y="230516"/>
                  </a:cubicBezTo>
                  <a:cubicBezTo>
                    <a:pt x="224148" y="231482"/>
                    <a:pt x="221903" y="232715"/>
                    <a:pt x="219825" y="234191"/>
                  </a:cubicBezTo>
                  <a:lnTo>
                    <a:pt x="172052" y="273947"/>
                  </a:lnTo>
                  <a:cubicBezTo>
                    <a:pt x="167709" y="277622"/>
                    <a:pt x="162698" y="280294"/>
                    <a:pt x="160693" y="286308"/>
                  </a:cubicBezTo>
                  <a:cubicBezTo>
                    <a:pt x="152341" y="313702"/>
                    <a:pt x="143655" y="340763"/>
                    <a:pt x="134969" y="367823"/>
                  </a:cubicBezTo>
                  <a:cubicBezTo>
                    <a:pt x="130292" y="383525"/>
                    <a:pt x="125615" y="398893"/>
                    <a:pt x="120603" y="414261"/>
                  </a:cubicBezTo>
                  <a:cubicBezTo>
                    <a:pt x="117597" y="422947"/>
                    <a:pt x="116928" y="422947"/>
                    <a:pt x="110247" y="416933"/>
                  </a:cubicBezTo>
                  <a:cubicBezTo>
                    <a:pt x="103565" y="410920"/>
                    <a:pt x="105570" y="411588"/>
                    <a:pt x="102229" y="410920"/>
                  </a:cubicBezTo>
                  <a:cubicBezTo>
                    <a:pt x="98888" y="410252"/>
                    <a:pt x="96215" y="403904"/>
                    <a:pt x="92875" y="401232"/>
                  </a:cubicBezTo>
                  <a:cubicBezTo>
                    <a:pt x="86283" y="393354"/>
                    <a:pt x="78369" y="386686"/>
                    <a:pt x="69489" y="381521"/>
                  </a:cubicBezTo>
                  <a:cubicBezTo>
                    <a:pt x="69686" y="379870"/>
                    <a:pt x="68507" y="378377"/>
                    <a:pt x="66860" y="378180"/>
                  </a:cubicBezTo>
                  <a:cubicBezTo>
                    <a:pt x="66623" y="378153"/>
                    <a:pt x="66385" y="378153"/>
                    <a:pt x="66148" y="378180"/>
                  </a:cubicBezTo>
                  <a:cubicBezTo>
                    <a:pt x="66148" y="374839"/>
                    <a:pt x="63141" y="373503"/>
                    <a:pt x="61137" y="371498"/>
                  </a:cubicBezTo>
                  <a:lnTo>
                    <a:pt x="33408" y="345774"/>
                  </a:lnTo>
                  <a:cubicBezTo>
                    <a:pt x="26058" y="339427"/>
                    <a:pt x="19711" y="333079"/>
                    <a:pt x="25390" y="322388"/>
                  </a:cubicBezTo>
                  <a:cubicBezTo>
                    <a:pt x="25390" y="322388"/>
                    <a:pt x="25390" y="320718"/>
                    <a:pt x="25390" y="319716"/>
                  </a:cubicBezTo>
                  <a:lnTo>
                    <a:pt x="25390" y="317377"/>
                  </a:lnTo>
                  <a:cubicBezTo>
                    <a:pt x="27371" y="315657"/>
                    <a:pt x="28674" y="313288"/>
                    <a:pt x="29065" y="310696"/>
                  </a:cubicBezTo>
                  <a:cubicBezTo>
                    <a:pt x="34410" y="290651"/>
                    <a:pt x="40090" y="270606"/>
                    <a:pt x="44767" y="250561"/>
                  </a:cubicBezTo>
                  <a:cubicBezTo>
                    <a:pt x="48251" y="241339"/>
                    <a:pt x="50389" y="231662"/>
                    <a:pt x="51114" y="221830"/>
                  </a:cubicBezTo>
                  <a:lnTo>
                    <a:pt x="51114" y="219157"/>
                  </a:lnTo>
                  <a:cubicBezTo>
                    <a:pt x="57238" y="212904"/>
                    <a:pt x="59423" y="203787"/>
                    <a:pt x="56794" y="195438"/>
                  </a:cubicBezTo>
                  <a:cubicBezTo>
                    <a:pt x="37751" y="150002"/>
                    <a:pt x="18709" y="105236"/>
                    <a:pt x="0" y="59801"/>
                  </a:cubicBezTo>
                  <a:cubicBezTo>
                    <a:pt x="92046" y="21072"/>
                    <a:pt x="190790" y="756"/>
                    <a:pt x="290651" y="0"/>
                  </a:cubicBezTo>
                  <a:close/>
                </a:path>
              </a:pathLst>
            </a:custGeom>
            <a:grpFill/>
            <a:ln w="3333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40C3705-8FD8-ECFD-FCE9-4E536725154B}"/>
                </a:ext>
              </a:extLst>
            </p:cNvPr>
            <p:cNvSpPr/>
            <p:nvPr/>
          </p:nvSpPr>
          <p:spPr>
            <a:xfrm>
              <a:off x="10684261" y="5497607"/>
              <a:ext cx="141535" cy="169257"/>
            </a:xfrm>
            <a:custGeom>
              <a:avLst/>
              <a:gdLst>
                <a:gd name="connsiteX0" fmla="*/ 184747 w 186614"/>
                <a:gd name="connsiteY0" fmla="*/ 152007 h 223166"/>
                <a:gd name="connsiteX1" fmla="*/ 178399 w 186614"/>
                <a:gd name="connsiteY1" fmla="*/ 166707 h 223166"/>
                <a:gd name="connsiteX2" fmla="*/ 136639 w 186614"/>
                <a:gd name="connsiteY2" fmla="*/ 157018 h 223166"/>
                <a:gd name="connsiteX3" fmla="*/ 145994 w 186614"/>
                <a:gd name="connsiteY3" fmla="*/ 171050 h 223166"/>
                <a:gd name="connsiteX4" fmla="*/ 150671 w 186614"/>
                <a:gd name="connsiteY4" fmla="*/ 175727 h 223166"/>
                <a:gd name="connsiteX5" fmla="*/ 153677 w 186614"/>
                <a:gd name="connsiteY5" fmla="*/ 180404 h 223166"/>
                <a:gd name="connsiteX6" fmla="*/ 164368 w 186614"/>
                <a:gd name="connsiteY6" fmla="*/ 197776 h 223166"/>
                <a:gd name="connsiteX7" fmla="*/ 164368 w 186614"/>
                <a:gd name="connsiteY7" fmla="*/ 201785 h 223166"/>
                <a:gd name="connsiteX8" fmla="*/ 160025 w 186614"/>
                <a:gd name="connsiteY8" fmla="*/ 201785 h 223166"/>
                <a:gd name="connsiteX9" fmla="*/ 144323 w 186614"/>
                <a:gd name="connsiteY9" fmla="*/ 199112 h 223166"/>
                <a:gd name="connsiteX10" fmla="*/ 140648 w 186614"/>
                <a:gd name="connsiteY10" fmla="*/ 199112 h 223166"/>
                <a:gd name="connsiteX11" fmla="*/ 133566 w 186614"/>
                <a:gd name="connsiteY11" fmla="*/ 198845 h 223166"/>
                <a:gd name="connsiteX12" fmla="*/ 133298 w 186614"/>
                <a:gd name="connsiteY12" fmla="*/ 199112 h 223166"/>
                <a:gd name="connsiteX13" fmla="*/ 136305 w 186614"/>
                <a:gd name="connsiteY13" fmla="*/ 206128 h 223166"/>
                <a:gd name="connsiteX14" fmla="*/ 150671 w 186614"/>
                <a:gd name="connsiteY14" fmla="*/ 223166 h 223166"/>
                <a:gd name="connsiteX15" fmla="*/ 103565 w 186614"/>
                <a:gd name="connsiteY15" fmla="*/ 209135 h 223166"/>
                <a:gd name="connsiteX16" fmla="*/ 103565 w 186614"/>
                <a:gd name="connsiteY16" fmla="*/ 209135 h 223166"/>
                <a:gd name="connsiteX17" fmla="*/ 92206 w 186614"/>
                <a:gd name="connsiteY17" fmla="*/ 179736 h 223166"/>
                <a:gd name="connsiteX18" fmla="*/ 83186 w 186614"/>
                <a:gd name="connsiteY18" fmla="*/ 176729 h 223166"/>
                <a:gd name="connsiteX19" fmla="*/ 49186 w 186614"/>
                <a:gd name="connsiteY19" fmla="*/ 177808 h 223166"/>
                <a:gd name="connsiteX20" fmla="*/ 48108 w 186614"/>
                <a:gd name="connsiteY20" fmla="*/ 176729 h 223166"/>
                <a:gd name="connsiteX21" fmla="*/ 47774 w 186614"/>
                <a:gd name="connsiteY21" fmla="*/ 176729 h 223166"/>
                <a:gd name="connsiteX22" fmla="*/ 53453 w 186614"/>
                <a:gd name="connsiteY22" fmla="*/ 171050 h 223166"/>
                <a:gd name="connsiteX23" fmla="*/ 79845 w 186614"/>
                <a:gd name="connsiteY23" fmla="*/ 155014 h 223166"/>
                <a:gd name="connsiteX24" fmla="*/ 82852 w 186614"/>
                <a:gd name="connsiteY24" fmla="*/ 153343 h 223166"/>
                <a:gd name="connsiteX25" fmla="*/ 96215 w 186614"/>
                <a:gd name="connsiteY25" fmla="*/ 132296 h 223166"/>
                <a:gd name="connsiteX26" fmla="*/ 91872 w 186614"/>
                <a:gd name="connsiteY26" fmla="*/ 110247 h 223166"/>
                <a:gd name="connsiteX27" fmla="*/ 91872 w 186614"/>
                <a:gd name="connsiteY27" fmla="*/ 110247 h 223166"/>
                <a:gd name="connsiteX28" fmla="*/ 90202 w 186614"/>
                <a:gd name="connsiteY28" fmla="*/ 108242 h 223166"/>
                <a:gd name="connsiteX29" fmla="*/ 80179 w 186614"/>
                <a:gd name="connsiteY29" fmla="*/ 97886 h 223166"/>
                <a:gd name="connsiteX30" fmla="*/ 76839 w 186614"/>
                <a:gd name="connsiteY30" fmla="*/ 93877 h 223166"/>
                <a:gd name="connsiteX31" fmla="*/ 74834 w 186614"/>
                <a:gd name="connsiteY31" fmla="*/ 91204 h 223166"/>
                <a:gd name="connsiteX32" fmla="*/ 72205 w 186614"/>
                <a:gd name="connsiteY32" fmla="*/ 87863 h 223166"/>
                <a:gd name="connsiteX33" fmla="*/ 71493 w 186614"/>
                <a:gd name="connsiteY33" fmla="*/ 87863 h 223166"/>
                <a:gd name="connsiteX34" fmla="*/ 71493 w 186614"/>
                <a:gd name="connsiteY34" fmla="*/ 86193 h 223166"/>
                <a:gd name="connsiteX35" fmla="*/ 60803 w 186614"/>
                <a:gd name="connsiteY35" fmla="*/ 74166 h 223166"/>
                <a:gd name="connsiteX36" fmla="*/ 55792 w 186614"/>
                <a:gd name="connsiteY36" fmla="*/ 68487 h 223166"/>
                <a:gd name="connsiteX37" fmla="*/ 38753 w 186614"/>
                <a:gd name="connsiteY37" fmla="*/ 48776 h 223166"/>
                <a:gd name="connsiteX38" fmla="*/ 38753 w 186614"/>
                <a:gd name="connsiteY38" fmla="*/ 63810 h 223166"/>
                <a:gd name="connsiteX39" fmla="*/ 29399 w 186614"/>
                <a:gd name="connsiteY39" fmla="*/ 70491 h 223166"/>
                <a:gd name="connsiteX40" fmla="*/ 0 w 186614"/>
                <a:gd name="connsiteY40" fmla="*/ 61471 h 223166"/>
                <a:gd name="connsiteX41" fmla="*/ 72496 w 186614"/>
                <a:gd name="connsiteY41" fmla="*/ 0 h 223166"/>
                <a:gd name="connsiteX42" fmla="*/ 74500 w 186614"/>
                <a:gd name="connsiteY42" fmla="*/ 0 h 223166"/>
                <a:gd name="connsiteX43" fmla="*/ 107908 w 186614"/>
                <a:gd name="connsiteY43" fmla="*/ 28397 h 223166"/>
                <a:gd name="connsiteX44" fmla="*/ 107908 w 186614"/>
                <a:gd name="connsiteY44" fmla="*/ 28397 h 223166"/>
                <a:gd name="connsiteX45" fmla="*/ 128955 w 186614"/>
                <a:gd name="connsiteY45" fmla="*/ 61805 h 223166"/>
                <a:gd name="connsiteX46" fmla="*/ 128955 w 186614"/>
                <a:gd name="connsiteY46" fmla="*/ 61805 h 223166"/>
                <a:gd name="connsiteX47" fmla="*/ 128955 w 186614"/>
                <a:gd name="connsiteY47" fmla="*/ 65146 h 223166"/>
                <a:gd name="connsiteX48" fmla="*/ 131628 w 186614"/>
                <a:gd name="connsiteY48" fmla="*/ 73832 h 223166"/>
                <a:gd name="connsiteX49" fmla="*/ 131628 w 186614"/>
                <a:gd name="connsiteY49" fmla="*/ 77173 h 223166"/>
                <a:gd name="connsiteX50" fmla="*/ 138978 w 186614"/>
                <a:gd name="connsiteY50" fmla="*/ 96884 h 223166"/>
                <a:gd name="connsiteX51" fmla="*/ 141985 w 186614"/>
                <a:gd name="connsiteY51" fmla="*/ 99890 h 223166"/>
                <a:gd name="connsiteX52" fmla="*/ 164702 w 186614"/>
                <a:gd name="connsiteY52" fmla="*/ 119267 h 223166"/>
                <a:gd name="connsiteX53" fmla="*/ 167709 w 186614"/>
                <a:gd name="connsiteY53" fmla="*/ 122274 h 223166"/>
                <a:gd name="connsiteX54" fmla="*/ 175393 w 186614"/>
                <a:gd name="connsiteY54" fmla="*/ 128621 h 223166"/>
                <a:gd name="connsiteX55" fmla="*/ 175393 w 186614"/>
                <a:gd name="connsiteY55" fmla="*/ 128621 h 223166"/>
                <a:gd name="connsiteX56" fmla="*/ 178399 w 186614"/>
                <a:gd name="connsiteY56" fmla="*/ 132296 h 223166"/>
                <a:gd name="connsiteX57" fmla="*/ 184747 w 186614"/>
                <a:gd name="connsiteY57" fmla="*/ 152007 h 22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6614" h="223166">
                  <a:moveTo>
                    <a:pt x="184747" y="152007"/>
                  </a:moveTo>
                  <a:cubicBezTo>
                    <a:pt x="181954" y="156587"/>
                    <a:pt x="179819" y="161535"/>
                    <a:pt x="178399" y="166707"/>
                  </a:cubicBezTo>
                  <a:cubicBezTo>
                    <a:pt x="164649" y="162781"/>
                    <a:pt x="150711" y="159551"/>
                    <a:pt x="136639" y="157018"/>
                  </a:cubicBezTo>
                  <a:lnTo>
                    <a:pt x="145994" y="171050"/>
                  </a:lnTo>
                  <a:cubicBezTo>
                    <a:pt x="145994" y="172720"/>
                    <a:pt x="147998" y="175059"/>
                    <a:pt x="150671" y="175727"/>
                  </a:cubicBezTo>
                  <a:cubicBezTo>
                    <a:pt x="153343" y="176395"/>
                    <a:pt x="152341" y="179068"/>
                    <a:pt x="153677" y="180404"/>
                  </a:cubicBezTo>
                  <a:cubicBezTo>
                    <a:pt x="156641" y="186544"/>
                    <a:pt x="160222" y="192364"/>
                    <a:pt x="164368" y="197776"/>
                  </a:cubicBezTo>
                  <a:cubicBezTo>
                    <a:pt x="164368" y="197776"/>
                    <a:pt x="166707" y="200115"/>
                    <a:pt x="164368" y="201785"/>
                  </a:cubicBezTo>
                  <a:cubicBezTo>
                    <a:pt x="162029" y="203455"/>
                    <a:pt x="161695" y="201785"/>
                    <a:pt x="160025" y="201785"/>
                  </a:cubicBezTo>
                  <a:cubicBezTo>
                    <a:pt x="158355" y="201785"/>
                    <a:pt x="150002" y="198110"/>
                    <a:pt x="144323" y="199112"/>
                  </a:cubicBezTo>
                  <a:lnTo>
                    <a:pt x="140648" y="199112"/>
                  </a:lnTo>
                  <a:cubicBezTo>
                    <a:pt x="138767" y="197081"/>
                    <a:pt x="135597" y="196964"/>
                    <a:pt x="133566" y="198845"/>
                  </a:cubicBezTo>
                  <a:cubicBezTo>
                    <a:pt x="133472" y="198932"/>
                    <a:pt x="133385" y="199019"/>
                    <a:pt x="133298" y="199112"/>
                  </a:cubicBezTo>
                  <a:cubicBezTo>
                    <a:pt x="130626" y="202119"/>
                    <a:pt x="133298" y="204124"/>
                    <a:pt x="136305" y="206128"/>
                  </a:cubicBezTo>
                  <a:cubicBezTo>
                    <a:pt x="141988" y="210989"/>
                    <a:pt x="146839" y="216745"/>
                    <a:pt x="150671" y="223166"/>
                  </a:cubicBezTo>
                  <a:cubicBezTo>
                    <a:pt x="134705" y="219428"/>
                    <a:pt x="118976" y="214744"/>
                    <a:pt x="103565" y="209135"/>
                  </a:cubicBezTo>
                  <a:cubicBezTo>
                    <a:pt x="103565" y="209135"/>
                    <a:pt x="103565" y="209135"/>
                    <a:pt x="103565" y="209135"/>
                  </a:cubicBezTo>
                  <a:cubicBezTo>
                    <a:pt x="100478" y="199079"/>
                    <a:pt x="96683" y="189254"/>
                    <a:pt x="92206" y="179736"/>
                  </a:cubicBezTo>
                  <a:cubicBezTo>
                    <a:pt x="89868" y="174390"/>
                    <a:pt x="86527" y="173388"/>
                    <a:pt x="83186" y="176729"/>
                  </a:cubicBezTo>
                  <a:cubicBezTo>
                    <a:pt x="74096" y="186414"/>
                    <a:pt x="58873" y="186898"/>
                    <a:pt x="49186" y="177808"/>
                  </a:cubicBezTo>
                  <a:cubicBezTo>
                    <a:pt x="48815" y="177461"/>
                    <a:pt x="48456" y="177100"/>
                    <a:pt x="48108" y="176729"/>
                  </a:cubicBezTo>
                  <a:lnTo>
                    <a:pt x="47774" y="176729"/>
                  </a:lnTo>
                  <a:cubicBezTo>
                    <a:pt x="47774" y="173388"/>
                    <a:pt x="51114" y="172720"/>
                    <a:pt x="53453" y="171050"/>
                  </a:cubicBezTo>
                  <a:cubicBezTo>
                    <a:pt x="63058" y="167161"/>
                    <a:pt x="71968" y="161745"/>
                    <a:pt x="79845" y="155014"/>
                  </a:cubicBezTo>
                  <a:cubicBezTo>
                    <a:pt x="81098" y="155141"/>
                    <a:pt x="82298" y="154476"/>
                    <a:pt x="82852" y="153343"/>
                  </a:cubicBezTo>
                  <a:cubicBezTo>
                    <a:pt x="88228" y="146958"/>
                    <a:pt x="92724" y="139878"/>
                    <a:pt x="96215" y="132296"/>
                  </a:cubicBezTo>
                  <a:cubicBezTo>
                    <a:pt x="103231" y="119601"/>
                    <a:pt x="102897" y="119601"/>
                    <a:pt x="91872" y="110247"/>
                  </a:cubicBezTo>
                  <a:lnTo>
                    <a:pt x="91872" y="110247"/>
                  </a:lnTo>
                  <a:lnTo>
                    <a:pt x="90202" y="108242"/>
                  </a:lnTo>
                  <a:cubicBezTo>
                    <a:pt x="88558" y="103478"/>
                    <a:pt x="84887" y="99686"/>
                    <a:pt x="80179" y="97886"/>
                  </a:cubicBezTo>
                  <a:cubicBezTo>
                    <a:pt x="80179" y="95547"/>
                    <a:pt x="80179" y="94545"/>
                    <a:pt x="76839" y="93877"/>
                  </a:cubicBezTo>
                  <a:cubicBezTo>
                    <a:pt x="76879" y="92627"/>
                    <a:pt x="76047" y="91516"/>
                    <a:pt x="74834" y="91204"/>
                  </a:cubicBezTo>
                  <a:cubicBezTo>
                    <a:pt x="75031" y="89555"/>
                    <a:pt x="73852" y="88059"/>
                    <a:pt x="72205" y="87863"/>
                  </a:cubicBezTo>
                  <a:cubicBezTo>
                    <a:pt x="71968" y="87835"/>
                    <a:pt x="71731" y="87835"/>
                    <a:pt x="71493" y="87863"/>
                  </a:cubicBezTo>
                  <a:lnTo>
                    <a:pt x="71493" y="86193"/>
                  </a:lnTo>
                  <a:cubicBezTo>
                    <a:pt x="70167" y="80648"/>
                    <a:pt x="66155" y="76134"/>
                    <a:pt x="60803" y="74166"/>
                  </a:cubicBezTo>
                  <a:cubicBezTo>
                    <a:pt x="60803" y="72162"/>
                    <a:pt x="58130" y="69823"/>
                    <a:pt x="55792" y="68487"/>
                  </a:cubicBezTo>
                  <a:cubicBezTo>
                    <a:pt x="50897" y="61277"/>
                    <a:pt x="45178" y="54662"/>
                    <a:pt x="38753" y="48776"/>
                  </a:cubicBezTo>
                  <a:cubicBezTo>
                    <a:pt x="37466" y="53704"/>
                    <a:pt x="37466" y="58881"/>
                    <a:pt x="38753" y="63810"/>
                  </a:cubicBezTo>
                  <a:cubicBezTo>
                    <a:pt x="38753" y="71159"/>
                    <a:pt x="36081" y="72496"/>
                    <a:pt x="29399" y="70491"/>
                  </a:cubicBezTo>
                  <a:lnTo>
                    <a:pt x="0" y="61471"/>
                  </a:lnTo>
                  <a:cubicBezTo>
                    <a:pt x="22841" y="39468"/>
                    <a:pt x="47055" y="18936"/>
                    <a:pt x="72496" y="0"/>
                  </a:cubicBezTo>
                  <a:lnTo>
                    <a:pt x="74500" y="0"/>
                  </a:lnTo>
                  <a:cubicBezTo>
                    <a:pt x="84416" y="10813"/>
                    <a:pt x="95637" y="20352"/>
                    <a:pt x="107908" y="28397"/>
                  </a:cubicBezTo>
                  <a:lnTo>
                    <a:pt x="107908" y="28397"/>
                  </a:lnTo>
                  <a:cubicBezTo>
                    <a:pt x="118445" y="36882"/>
                    <a:pt x="125852" y="48638"/>
                    <a:pt x="128955" y="61805"/>
                  </a:cubicBezTo>
                  <a:cubicBezTo>
                    <a:pt x="128955" y="61805"/>
                    <a:pt x="128955" y="61805"/>
                    <a:pt x="128955" y="61805"/>
                  </a:cubicBezTo>
                  <a:cubicBezTo>
                    <a:pt x="128955" y="61805"/>
                    <a:pt x="128955" y="64144"/>
                    <a:pt x="128955" y="65146"/>
                  </a:cubicBezTo>
                  <a:cubicBezTo>
                    <a:pt x="128284" y="68309"/>
                    <a:pt x="129296" y="71593"/>
                    <a:pt x="131628" y="73832"/>
                  </a:cubicBezTo>
                  <a:cubicBezTo>
                    <a:pt x="131628" y="73832"/>
                    <a:pt x="131628" y="76171"/>
                    <a:pt x="131628" y="77173"/>
                  </a:cubicBezTo>
                  <a:cubicBezTo>
                    <a:pt x="131685" y="84403"/>
                    <a:pt x="134287" y="91382"/>
                    <a:pt x="138978" y="96884"/>
                  </a:cubicBezTo>
                  <a:cubicBezTo>
                    <a:pt x="139238" y="98423"/>
                    <a:pt x="140444" y="99628"/>
                    <a:pt x="141985" y="99890"/>
                  </a:cubicBezTo>
                  <a:cubicBezTo>
                    <a:pt x="148342" y="107651"/>
                    <a:pt x="156036" y="114213"/>
                    <a:pt x="164702" y="119267"/>
                  </a:cubicBezTo>
                  <a:cubicBezTo>
                    <a:pt x="164963" y="120806"/>
                    <a:pt x="166169" y="122012"/>
                    <a:pt x="167709" y="122274"/>
                  </a:cubicBezTo>
                  <a:cubicBezTo>
                    <a:pt x="168962" y="125604"/>
                    <a:pt x="171885" y="128019"/>
                    <a:pt x="175393" y="128621"/>
                  </a:cubicBezTo>
                  <a:lnTo>
                    <a:pt x="175393" y="128621"/>
                  </a:lnTo>
                  <a:cubicBezTo>
                    <a:pt x="175393" y="128621"/>
                    <a:pt x="177063" y="131628"/>
                    <a:pt x="178399" y="132296"/>
                  </a:cubicBezTo>
                  <a:cubicBezTo>
                    <a:pt x="188088" y="140314"/>
                    <a:pt x="187754" y="145659"/>
                    <a:pt x="184747" y="152007"/>
                  </a:cubicBezTo>
                  <a:close/>
                </a:path>
              </a:pathLst>
            </a:custGeom>
            <a:grpFill/>
            <a:ln w="3333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4522E90-E2A6-B75E-DEA2-5000559A6CC0}"/>
                </a:ext>
              </a:extLst>
            </p:cNvPr>
            <p:cNvSpPr/>
            <p:nvPr/>
          </p:nvSpPr>
          <p:spPr>
            <a:xfrm>
              <a:off x="11115005" y="5704110"/>
              <a:ext cx="55236" cy="100087"/>
            </a:xfrm>
            <a:custGeom>
              <a:avLst/>
              <a:gdLst>
                <a:gd name="connsiteX0" fmla="*/ 33408 w 72829"/>
                <a:gd name="connsiteY0" fmla="*/ 16370 h 131965"/>
                <a:gd name="connsiteX1" fmla="*/ 33408 w 72829"/>
                <a:gd name="connsiteY1" fmla="*/ 19711 h 131965"/>
                <a:gd name="connsiteX2" fmla="*/ 36415 w 72829"/>
                <a:gd name="connsiteY2" fmla="*/ 33408 h 131965"/>
                <a:gd name="connsiteX3" fmla="*/ 36415 w 72829"/>
                <a:gd name="connsiteY3" fmla="*/ 36749 h 131965"/>
                <a:gd name="connsiteX4" fmla="*/ 39088 w 72829"/>
                <a:gd name="connsiteY4" fmla="*/ 44767 h 131965"/>
                <a:gd name="connsiteX5" fmla="*/ 51448 w 72829"/>
                <a:gd name="connsiteY5" fmla="*/ 64478 h 131965"/>
                <a:gd name="connsiteX6" fmla="*/ 56460 w 72829"/>
                <a:gd name="connsiteY6" fmla="*/ 70157 h 131965"/>
                <a:gd name="connsiteX7" fmla="*/ 58464 w 72829"/>
                <a:gd name="connsiteY7" fmla="*/ 72830 h 131965"/>
                <a:gd name="connsiteX8" fmla="*/ 61805 w 72829"/>
                <a:gd name="connsiteY8" fmla="*/ 76505 h 131965"/>
                <a:gd name="connsiteX9" fmla="*/ 61805 w 72829"/>
                <a:gd name="connsiteY9" fmla="*/ 76505 h 131965"/>
                <a:gd name="connsiteX10" fmla="*/ 67150 w 72829"/>
                <a:gd name="connsiteY10" fmla="*/ 83186 h 131965"/>
                <a:gd name="connsiteX11" fmla="*/ 67150 w 72829"/>
                <a:gd name="connsiteY11" fmla="*/ 84857 h 131965"/>
                <a:gd name="connsiteX12" fmla="*/ 72830 w 72829"/>
                <a:gd name="connsiteY12" fmla="*/ 91872 h 131965"/>
                <a:gd name="connsiteX13" fmla="*/ 72830 w 72829"/>
                <a:gd name="connsiteY13" fmla="*/ 100558 h 131965"/>
                <a:gd name="connsiteX14" fmla="*/ 70157 w 72829"/>
                <a:gd name="connsiteY14" fmla="*/ 112585 h 131965"/>
                <a:gd name="connsiteX15" fmla="*/ 70157 w 72829"/>
                <a:gd name="connsiteY15" fmla="*/ 117597 h 131965"/>
                <a:gd name="connsiteX16" fmla="*/ 57128 w 72829"/>
                <a:gd name="connsiteY16" fmla="*/ 128955 h 131965"/>
                <a:gd name="connsiteX17" fmla="*/ 57128 w 72829"/>
                <a:gd name="connsiteY17" fmla="*/ 128955 h 131965"/>
                <a:gd name="connsiteX18" fmla="*/ 51783 w 72829"/>
                <a:gd name="connsiteY18" fmla="*/ 128955 h 131965"/>
                <a:gd name="connsiteX19" fmla="*/ 38085 w 72829"/>
                <a:gd name="connsiteY19" fmla="*/ 131628 h 131965"/>
                <a:gd name="connsiteX20" fmla="*/ 27729 w 72829"/>
                <a:gd name="connsiteY20" fmla="*/ 131628 h 131965"/>
                <a:gd name="connsiteX21" fmla="*/ 16704 w 72829"/>
                <a:gd name="connsiteY21" fmla="*/ 124612 h 131965"/>
                <a:gd name="connsiteX22" fmla="*/ 16704 w 72829"/>
                <a:gd name="connsiteY22" fmla="*/ 121272 h 131965"/>
                <a:gd name="connsiteX23" fmla="*/ 19043 w 72829"/>
                <a:gd name="connsiteY23" fmla="*/ 114256 h 131965"/>
                <a:gd name="connsiteX24" fmla="*/ 19043 w 72829"/>
                <a:gd name="connsiteY24" fmla="*/ 108911 h 131965"/>
                <a:gd name="connsiteX25" fmla="*/ 21047 w 72829"/>
                <a:gd name="connsiteY25" fmla="*/ 103899 h 131965"/>
                <a:gd name="connsiteX26" fmla="*/ 21047 w 72829"/>
                <a:gd name="connsiteY26" fmla="*/ 96884 h 131965"/>
                <a:gd name="connsiteX27" fmla="*/ 23052 w 72829"/>
                <a:gd name="connsiteY27" fmla="*/ 91872 h 131965"/>
                <a:gd name="connsiteX28" fmla="*/ 23052 w 72829"/>
                <a:gd name="connsiteY28" fmla="*/ 87863 h 131965"/>
                <a:gd name="connsiteX29" fmla="*/ 23052 w 72829"/>
                <a:gd name="connsiteY29" fmla="*/ 80848 h 131965"/>
                <a:gd name="connsiteX30" fmla="*/ 23052 w 72829"/>
                <a:gd name="connsiteY30" fmla="*/ 78175 h 131965"/>
                <a:gd name="connsiteX31" fmla="*/ 20045 w 72829"/>
                <a:gd name="connsiteY31" fmla="*/ 73832 h 131965"/>
                <a:gd name="connsiteX32" fmla="*/ 20045 w 72829"/>
                <a:gd name="connsiteY32" fmla="*/ 71493 h 131965"/>
                <a:gd name="connsiteX33" fmla="*/ 17372 w 72829"/>
                <a:gd name="connsiteY33" fmla="*/ 67150 h 131965"/>
                <a:gd name="connsiteX34" fmla="*/ 13363 w 72829"/>
                <a:gd name="connsiteY34" fmla="*/ 59466 h 131965"/>
                <a:gd name="connsiteX35" fmla="*/ 10357 w 72829"/>
                <a:gd name="connsiteY35" fmla="*/ 54789 h 131965"/>
                <a:gd name="connsiteX36" fmla="*/ 10357 w 72829"/>
                <a:gd name="connsiteY36" fmla="*/ 52451 h 131965"/>
                <a:gd name="connsiteX37" fmla="*/ 7684 w 72829"/>
                <a:gd name="connsiteY37" fmla="*/ 48108 h 131965"/>
                <a:gd name="connsiteX38" fmla="*/ 7684 w 72829"/>
                <a:gd name="connsiteY38" fmla="*/ 45769 h 131965"/>
                <a:gd name="connsiteX39" fmla="*/ 3007 w 72829"/>
                <a:gd name="connsiteY39" fmla="*/ 38085 h 131965"/>
                <a:gd name="connsiteX40" fmla="*/ 3007 w 72829"/>
                <a:gd name="connsiteY40" fmla="*/ 38085 h 131965"/>
                <a:gd name="connsiteX41" fmla="*/ 0 w 72829"/>
                <a:gd name="connsiteY41" fmla="*/ 32072 h 131965"/>
                <a:gd name="connsiteX42" fmla="*/ 0 w 72829"/>
                <a:gd name="connsiteY42" fmla="*/ 27729 h 131965"/>
                <a:gd name="connsiteX43" fmla="*/ 17372 w 72829"/>
                <a:gd name="connsiteY43" fmla="*/ 9020 h 131965"/>
                <a:gd name="connsiteX44" fmla="*/ 17372 w 72829"/>
                <a:gd name="connsiteY44" fmla="*/ 9020 h 131965"/>
                <a:gd name="connsiteX45" fmla="*/ 21047 w 72829"/>
                <a:gd name="connsiteY45" fmla="*/ 5345 h 131965"/>
                <a:gd name="connsiteX46" fmla="*/ 21047 w 72829"/>
                <a:gd name="connsiteY46" fmla="*/ 5345 h 131965"/>
                <a:gd name="connsiteX47" fmla="*/ 27729 w 72829"/>
                <a:gd name="connsiteY47" fmla="*/ 0 h 131965"/>
                <a:gd name="connsiteX48" fmla="*/ 30067 w 72829"/>
                <a:gd name="connsiteY48" fmla="*/ 1670 h 131965"/>
                <a:gd name="connsiteX49" fmla="*/ 33408 w 72829"/>
                <a:gd name="connsiteY49" fmla="*/ 16370 h 13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2829" h="131965">
                  <a:moveTo>
                    <a:pt x="33408" y="16370"/>
                  </a:moveTo>
                  <a:lnTo>
                    <a:pt x="33408" y="19711"/>
                  </a:lnTo>
                  <a:cubicBezTo>
                    <a:pt x="32730" y="24488"/>
                    <a:pt x="33796" y="29352"/>
                    <a:pt x="36415" y="33408"/>
                  </a:cubicBezTo>
                  <a:lnTo>
                    <a:pt x="36415" y="36749"/>
                  </a:lnTo>
                  <a:cubicBezTo>
                    <a:pt x="35289" y="39716"/>
                    <a:pt x="36405" y="43070"/>
                    <a:pt x="39088" y="44767"/>
                  </a:cubicBezTo>
                  <a:cubicBezTo>
                    <a:pt x="39088" y="54121"/>
                    <a:pt x="45769" y="58798"/>
                    <a:pt x="51448" y="64478"/>
                  </a:cubicBezTo>
                  <a:cubicBezTo>
                    <a:pt x="51779" y="67227"/>
                    <a:pt x="53774" y="69486"/>
                    <a:pt x="56460" y="70157"/>
                  </a:cubicBezTo>
                  <a:cubicBezTo>
                    <a:pt x="56420" y="71407"/>
                    <a:pt x="57251" y="72519"/>
                    <a:pt x="58464" y="72830"/>
                  </a:cubicBezTo>
                  <a:cubicBezTo>
                    <a:pt x="58464" y="75168"/>
                    <a:pt x="58464" y="76171"/>
                    <a:pt x="61805" y="76505"/>
                  </a:cubicBezTo>
                  <a:lnTo>
                    <a:pt x="61805" y="76505"/>
                  </a:lnTo>
                  <a:cubicBezTo>
                    <a:pt x="62149" y="79575"/>
                    <a:pt x="64230" y="82174"/>
                    <a:pt x="67150" y="83186"/>
                  </a:cubicBezTo>
                  <a:lnTo>
                    <a:pt x="67150" y="84857"/>
                  </a:lnTo>
                  <a:cubicBezTo>
                    <a:pt x="67715" y="88014"/>
                    <a:pt x="69860" y="90663"/>
                    <a:pt x="72830" y="91872"/>
                  </a:cubicBezTo>
                  <a:lnTo>
                    <a:pt x="72830" y="100558"/>
                  </a:lnTo>
                  <a:cubicBezTo>
                    <a:pt x="70301" y="104020"/>
                    <a:pt x="69332" y="108379"/>
                    <a:pt x="70157" y="112585"/>
                  </a:cubicBezTo>
                  <a:lnTo>
                    <a:pt x="70157" y="117597"/>
                  </a:lnTo>
                  <a:cubicBezTo>
                    <a:pt x="67818" y="123944"/>
                    <a:pt x="65480" y="129624"/>
                    <a:pt x="57128" y="128955"/>
                  </a:cubicBezTo>
                  <a:lnTo>
                    <a:pt x="57128" y="128955"/>
                  </a:lnTo>
                  <a:lnTo>
                    <a:pt x="51783" y="128955"/>
                  </a:lnTo>
                  <a:cubicBezTo>
                    <a:pt x="47042" y="128010"/>
                    <a:pt x="42121" y="128972"/>
                    <a:pt x="38085" y="131628"/>
                  </a:cubicBezTo>
                  <a:cubicBezTo>
                    <a:pt x="34704" y="130636"/>
                    <a:pt x="31110" y="130636"/>
                    <a:pt x="27729" y="131628"/>
                  </a:cubicBezTo>
                  <a:cubicBezTo>
                    <a:pt x="23052" y="131628"/>
                    <a:pt x="15702" y="134301"/>
                    <a:pt x="16704" y="124612"/>
                  </a:cubicBezTo>
                  <a:lnTo>
                    <a:pt x="16704" y="121272"/>
                  </a:lnTo>
                  <a:cubicBezTo>
                    <a:pt x="18999" y="119745"/>
                    <a:pt x="19965" y="116855"/>
                    <a:pt x="19043" y="114256"/>
                  </a:cubicBezTo>
                  <a:lnTo>
                    <a:pt x="19043" y="108911"/>
                  </a:lnTo>
                  <a:cubicBezTo>
                    <a:pt x="21047" y="108911"/>
                    <a:pt x="21047" y="105904"/>
                    <a:pt x="21047" y="103899"/>
                  </a:cubicBezTo>
                  <a:lnTo>
                    <a:pt x="21047" y="96884"/>
                  </a:lnTo>
                  <a:cubicBezTo>
                    <a:pt x="23386" y="96884"/>
                    <a:pt x="23052" y="93877"/>
                    <a:pt x="23052" y="91872"/>
                  </a:cubicBezTo>
                  <a:lnTo>
                    <a:pt x="23052" y="87863"/>
                  </a:lnTo>
                  <a:cubicBezTo>
                    <a:pt x="26616" y="85415"/>
                    <a:pt x="26616" y="83076"/>
                    <a:pt x="23052" y="80848"/>
                  </a:cubicBezTo>
                  <a:lnTo>
                    <a:pt x="23052" y="78175"/>
                  </a:lnTo>
                  <a:cubicBezTo>
                    <a:pt x="23042" y="76247"/>
                    <a:pt x="21846" y="74520"/>
                    <a:pt x="20045" y="73832"/>
                  </a:cubicBezTo>
                  <a:lnTo>
                    <a:pt x="20045" y="71493"/>
                  </a:lnTo>
                  <a:cubicBezTo>
                    <a:pt x="20466" y="69562"/>
                    <a:pt x="19286" y="67645"/>
                    <a:pt x="17372" y="67150"/>
                  </a:cubicBezTo>
                  <a:cubicBezTo>
                    <a:pt x="17372" y="63810"/>
                    <a:pt x="15034" y="61805"/>
                    <a:pt x="13363" y="59466"/>
                  </a:cubicBezTo>
                  <a:cubicBezTo>
                    <a:pt x="11693" y="57128"/>
                    <a:pt x="13363" y="55792"/>
                    <a:pt x="10357" y="54789"/>
                  </a:cubicBezTo>
                  <a:lnTo>
                    <a:pt x="10357" y="52451"/>
                  </a:lnTo>
                  <a:cubicBezTo>
                    <a:pt x="10357" y="50446"/>
                    <a:pt x="10357" y="49110"/>
                    <a:pt x="7684" y="48108"/>
                  </a:cubicBezTo>
                  <a:lnTo>
                    <a:pt x="7684" y="45769"/>
                  </a:lnTo>
                  <a:cubicBezTo>
                    <a:pt x="7677" y="42539"/>
                    <a:pt x="5873" y="39579"/>
                    <a:pt x="3007" y="38085"/>
                  </a:cubicBezTo>
                  <a:lnTo>
                    <a:pt x="3007" y="38085"/>
                  </a:lnTo>
                  <a:cubicBezTo>
                    <a:pt x="3548" y="35623"/>
                    <a:pt x="2295" y="33117"/>
                    <a:pt x="0" y="32072"/>
                  </a:cubicBezTo>
                  <a:lnTo>
                    <a:pt x="0" y="27729"/>
                  </a:lnTo>
                  <a:cubicBezTo>
                    <a:pt x="6628" y="22327"/>
                    <a:pt x="12475" y="16029"/>
                    <a:pt x="17372" y="9020"/>
                  </a:cubicBezTo>
                  <a:lnTo>
                    <a:pt x="17372" y="9020"/>
                  </a:lnTo>
                  <a:cubicBezTo>
                    <a:pt x="19333" y="8863"/>
                    <a:pt x="20890" y="7306"/>
                    <a:pt x="21047" y="5345"/>
                  </a:cubicBezTo>
                  <a:lnTo>
                    <a:pt x="21047" y="5345"/>
                  </a:lnTo>
                  <a:cubicBezTo>
                    <a:pt x="23920" y="4570"/>
                    <a:pt x="26342" y="2636"/>
                    <a:pt x="27729" y="0"/>
                  </a:cubicBezTo>
                  <a:lnTo>
                    <a:pt x="30067" y="1670"/>
                  </a:lnTo>
                  <a:cubicBezTo>
                    <a:pt x="28467" y="6815"/>
                    <a:pt x="29740" y="12421"/>
                    <a:pt x="33408" y="16370"/>
                  </a:cubicBezTo>
                  <a:close/>
                </a:path>
              </a:pathLst>
            </a:custGeom>
            <a:grpFill/>
            <a:ln w="3333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34B69B8F-C148-DBE8-4F8D-EA0C04D2E57B}"/>
                </a:ext>
              </a:extLst>
            </p:cNvPr>
            <p:cNvSpPr/>
            <p:nvPr/>
          </p:nvSpPr>
          <p:spPr>
            <a:xfrm>
              <a:off x="11085187" y="5588316"/>
              <a:ext cx="52369" cy="61455"/>
            </a:xfrm>
            <a:custGeom>
              <a:avLst/>
              <a:gdLst>
                <a:gd name="connsiteX0" fmla="*/ 69049 w 69049"/>
                <a:gd name="connsiteY0" fmla="*/ 62807 h 81029"/>
                <a:gd name="connsiteX1" fmla="*/ 69049 w 69049"/>
                <a:gd name="connsiteY1" fmla="*/ 68153 h 81029"/>
                <a:gd name="connsiteX2" fmla="*/ 58693 w 69049"/>
                <a:gd name="connsiteY2" fmla="*/ 71493 h 81029"/>
                <a:gd name="connsiteX3" fmla="*/ 29294 w 69049"/>
                <a:gd name="connsiteY3" fmla="*/ 80180 h 81029"/>
                <a:gd name="connsiteX4" fmla="*/ 25953 w 69049"/>
                <a:gd name="connsiteY4" fmla="*/ 80180 h 81029"/>
                <a:gd name="connsiteX5" fmla="*/ 4906 w 69049"/>
                <a:gd name="connsiteY5" fmla="*/ 74166 h 81029"/>
                <a:gd name="connsiteX6" fmla="*/ 4906 w 69049"/>
                <a:gd name="connsiteY6" fmla="*/ 74166 h 81029"/>
                <a:gd name="connsiteX7" fmla="*/ 2173 w 69049"/>
                <a:gd name="connsiteY7" fmla="*/ 57856 h 81029"/>
                <a:gd name="connsiteX8" fmla="*/ 4906 w 69049"/>
                <a:gd name="connsiteY8" fmla="*/ 55123 h 81029"/>
                <a:gd name="connsiteX9" fmla="*/ 4906 w 69049"/>
                <a:gd name="connsiteY9" fmla="*/ 52117 h 81029"/>
                <a:gd name="connsiteX10" fmla="*/ 4906 w 69049"/>
                <a:gd name="connsiteY10" fmla="*/ 52117 h 81029"/>
                <a:gd name="connsiteX11" fmla="*/ 15262 w 69049"/>
                <a:gd name="connsiteY11" fmla="*/ 36749 h 81029"/>
                <a:gd name="connsiteX12" fmla="*/ 15262 w 69049"/>
                <a:gd name="connsiteY12" fmla="*/ 36749 h 81029"/>
                <a:gd name="connsiteX13" fmla="*/ 33303 w 69049"/>
                <a:gd name="connsiteY13" fmla="*/ 12695 h 81029"/>
                <a:gd name="connsiteX14" fmla="*/ 33303 w 69049"/>
                <a:gd name="connsiteY14" fmla="*/ 12695 h 81029"/>
                <a:gd name="connsiteX15" fmla="*/ 39650 w 69049"/>
                <a:gd name="connsiteY15" fmla="*/ 3341 h 81029"/>
                <a:gd name="connsiteX16" fmla="*/ 39650 w 69049"/>
                <a:gd name="connsiteY16" fmla="*/ 3341 h 81029"/>
                <a:gd name="connsiteX17" fmla="*/ 45998 w 69049"/>
                <a:gd name="connsiteY17" fmla="*/ 0 h 81029"/>
                <a:gd name="connsiteX18" fmla="*/ 50007 w 69049"/>
                <a:gd name="connsiteY18" fmla="*/ 12361 h 81029"/>
                <a:gd name="connsiteX19" fmla="*/ 65374 w 69049"/>
                <a:gd name="connsiteY19" fmla="*/ 54455 h 81029"/>
                <a:gd name="connsiteX20" fmla="*/ 67045 w 69049"/>
                <a:gd name="connsiteY20" fmla="*/ 59466 h 81029"/>
                <a:gd name="connsiteX21" fmla="*/ 69049 w 69049"/>
                <a:gd name="connsiteY21" fmla="*/ 62807 h 8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049" h="81029">
                  <a:moveTo>
                    <a:pt x="69049" y="62807"/>
                  </a:moveTo>
                  <a:lnTo>
                    <a:pt x="69049" y="68153"/>
                  </a:lnTo>
                  <a:lnTo>
                    <a:pt x="58693" y="71493"/>
                  </a:lnTo>
                  <a:cubicBezTo>
                    <a:pt x="48620" y="73368"/>
                    <a:pt x="38768" y="76277"/>
                    <a:pt x="29294" y="80180"/>
                  </a:cubicBezTo>
                  <a:lnTo>
                    <a:pt x="25953" y="80180"/>
                  </a:lnTo>
                  <a:cubicBezTo>
                    <a:pt x="17267" y="83186"/>
                    <a:pt x="11587" y="77507"/>
                    <a:pt x="4906" y="74166"/>
                  </a:cubicBezTo>
                  <a:lnTo>
                    <a:pt x="4906" y="74166"/>
                  </a:lnTo>
                  <a:cubicBezTo>
                    <a:pt x="-353" y="70418"/>
                    <a:pt x="-1576" y="63115"/>
                    <a:pt x="2173" y="57856"/>
                  </a:cubicBezTo>
                  <a:cubicBezTo>
                    <a:pt x="2925" y="56800"/>
                    <a:pt x="3850" y="55875"/>
                    <a:pt x="4906" y="55123"/>
                  </a:cubicBezTo>
                  <a:cubicBezTo>
                    <a:pt x="4906" y="55123"/>
                    <a:pt x="4906" y="53119"/>
                    <a:pt x="4906" y="52117"/>
                  </a:cubicBezTo>
                  <a:lnTo>
                    <a:pt x="4906" y="52117"/>
                  </a:lnTo>
                  <a:cubicBezTo>
                    <a:pt x="9603" y="47954"/>
                    <a:pt x="13167" y="42666"/>
                    <a:pt x="15262" y="36749"/>
                  </a:cubicBezTo>
                  <a:lnTo>
                    <a:pt x="15262" y="36749"/>
                  </a:lnTo>
                  <a:cubicBezTo>
                    <a:pt x="23400" y="30572"/>
                    <a:pt x="29651" y="22238"/>
                    <a:pt x="33303" y="12695"/>
                  </a:cubicBezTo>
                  <a:lnTo>
                    <a:pt x="33303" y="12695"/>
                  </a:lnTo>
                  <a:cubicBezTo>
                    <a:pt x="36730" y="10705"/>
                    <a:pt x="39069" y="7262"/>
                    <a:pt x="39650" y="3341"/>
                  </a:cubicBezTo>
                  <a:lnTo>
                    <a:pt x="39650" y="3341"/>
                  </a:lnTo>
                  <a:lnTo>
                    <a:pt x="45998" y="0"/>
                  </a:lnTo>
                  <a:lnTo>
                    <a:pt x="50007" y="12361"/>
                  </a:lnTo>
                  <a:cubicBezTo>
                    <a:pt x="55686" y="26058"/>
                    <a:pt x="58359" y="41092"/>
                    <a:pt x="65374" y="54455"/>
                  </a:cubicBezTo>
                  <a:cubicBezTo>
                    <a:pt x="65221" y="56283"/>
                    <a:pt x="65822" y="58097"/>
                    <a:pt x="67045" y="59466"/>
                  </a:cubicBezTo>
                  <a:cubicBezTo>
                    <a:pt x="66804" y="60920"/>
                    <a:pt x="67653" y="62336"/>
                    <a:pt x="69049" y="62807"/>
                  </a:cubicBezTo>
                  <a:close/>
                </a:path>
              </a:pathLst>
            </a:custGeom>
            <a:grpFill/>
            <a:ln w="3333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993DBD16-963C-1921-63B4-202DA0C90C74}"/>
                </a:ext>
              </a:extLst>
            </p:cNvPr>
            <p:cNvSpPr/>
            <p:nvPr/>
          </p:nvSpPr>
          <p:spPr>
            <a:xfrm>
              <a:off x="11086653" y="5756690"/>
              <a:ext cx="36324" cy="37875"/>
            </a:xfrm>
            <a:custGeom>
              <a:avLst/>
              <a:gdLst>
                <a:gd name="connsiteX0" fmla="*/ 17672 w 47893"/>
                <a:gd name="connsiteY0" fmla="*/ 49939 h 49939"/>
                <a:gd name="connsiteX1" fmla="*/ 4977 w 47893"/>
                <a:gd name="connsiteY1" fmla="*/ 49939 h 49939"/>
                <a:gd name="connsiteX2" fmla="*/ 968 w 47893"/>
                <a:gd name="connsiteY2" fmla="*/ 43258 h 49939"/>
                <a:gd name="connsiteX3" fmla="*/ 19342 w 47893"/>
                <a:gd name="connsiteY3" fmla="*/ 3836 h 49939"/>
                <a:gd name="connsiteX4" fmla="*/ 27026 w 47893"/>
                <a:gd name="connsiteY4" fmla="*/ 1163 h 49939"/>
                <a:gd name="connsiteX5" fmla="*/ 47739 w 47893"/>
                <a:gd name="connsiteY5" fmla="*/ 16197 h 49939"/>
                <a:gd name="connsiteX6" fmla="*/ 37717 w 47893"/>
                <a:gd name="connsiteY6" fmla="*/ 47601 h 49939"/>
                <a:gd name="connsiteX7" fmla="*/ 31369 w 47893"/>
                <a:gd name="connsiteY7" fmla="*/ 49939 h 4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93" h="49939">
                  <a:moveTo>
                    <a:pt x="17672" y="49939"/>
                  </a:moveTo>
                  <a:lnTo>
                    <a:pt x="4977" y="49939"/>
                  </a:lnTo>
                  <a:cubicBezTo>
                    <a:pt x="-34" y="49939"/>
                    <a:pt x="-1037" y="47267"/>
                    <a:pt x="968" y="43258"/>
                  </a:cubicBezTo>
                  <a:cubicBezTo>
                    <a:pt x="6981" y="29894"/>
                    <a:pt x="13329" y="16865"/>
                    <a:pt x="19342" y="3836"/>
                  </a:cubicBezTo>
                  <a:cubicBezTo>
                    <a:pt x="21013" y="161"/>
                    <a:pt x="23685" y="-1175"/>
                    <a:pt x="27026" y="1163"/>
                  </a:cubicBezTo>
                  <a:cubicBezTo>
                    <a:pt x="30367" y="3502"/>
                    <a:pt x="46403" y="7511"/>
                    <a:pt x="47739" y="16197"/>
                  </a:cubicBezTo>
                  <a:cubicBezTo>
                    <a:pt x="49076" y="24883"/>
                    <a:pt x="41392" y="37244"/>
                    <a:pt x="37717" y="47601"/>
                  </a:cubicBezTo>
                  <a:cubicBezTo>
                    <a:pt x="37717" y="49605"/>
                    <a:pt x="34042" y="49939"/>
                    <a:pt x="31369" y="49939"/>
                  </a:cubicBezTo>
                  <a:close/>
                </a:path>
              </a:pathLst>
            </a:custGeom>
            <a:grpFill/>
            <a:ln w="33338"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4CCFDCC-18FE-4A62-FD88-DA8B82674426}"/>
                </a:ext>
              </a:extLst>
            </p:cNvPr>
            <p:cNvSpPr/>
            <p:nvPr/>
          </p:nvSpPr>
          <p:spPr>
            <a:xfrm>
              <a:off x="10666979" y="6046932"/>
              <a:ext cx="61440" cy="25705"/>
            </a:xfrm>
            <a:custGeom>
              <a:avLst/>
              <a:gdLst>
                <a:gd name="connsiteX0" fmla="*/ 73902 w 81009"/>
                <a:gd name="connsiteY0" fmla="*/ 30067 h 33892"/>
                <a:gd name="connsiteX1" fmla="*/ 63879 w 81009"/>
                <a:gd name="connsiteY1" fmla="*/ 33742 h 33892"/>
                <a:gd name="connsiteX2" fmla="*/ 59202 w 81009"/>
                <a:gd name="connsiteY2" fmla="*/ 30735 h 33892"/>
                <a:gd name="connsiteX3" fmla="*/ 50182 w 81009"/>
                <a:gd name="connsiteY3" fmla="*/ 26058 h 33892"/>
                <a:gd name="connsiteX4" fmla="*/ 40494 w 81009"/>
                <a:gd name="connsiteY4" fmla="*/ 19377 h 33892"/>
                <a:gd name="connsiteX5" fmla="*/ 40494 w 81009"/>
                <a:gd name="connsiteY5" fmla="*/ 19377 h 33892"/>
                <a:gd name="connsiteX6" fmla="*/ 36151 w 81009"/>
                <a:gd name="connsiteY6" fmla="*/ 16036 h 33892"/>
                <a:gd name="connsiteX7" fmla="*/ 31139 w 81009"/>
                <a:gd name="connsiteY7" fmla="*/ 16036 h 33892"/>
                <a:gd name="connsiteX8" fmla="*/ 18110 w 81009"/>
                <a:gd name="connsiteY8" fmla="*/ 11693 h 33892"/>
                <a:gd name="connsiteX9" fmla="*/ 2742 w 81009"/>
                <a:gd name="connsiteY9" fmla="*/ 11693 h 33892"/>
                <a:gd name="connsiteX10" fmla="*/ 2742 w 81009"/>
                <a:gd name="connsiteY10" fmla="*/ 6682 h 33892"/>
                <a:gd name="connsiteX11" fmla="*/ 15103 w 81009"/>
                <a:gd name="connsiteY11" fmla="*/ 0 h 33892"/>
                <a:gd name="connsiteX12" fmla="*/ 17442 w 81009"/>
                <a:gd name="connsiteY12" fmla="*/ 0 h 33892"/>
                <a:gd name="connsiteX13" fmla="*/ 44837 w 81009"/>
                <a:gd name="connsiteY13" fmla="*/ 9020 h 33892"/>
                <a:gd name="connsiteX14" fmla="*/ 49848 w 81009"/>
                <a:gd name="connsiteY14" fmla="*/ 10691 h 33892"/>
                <a:gd name="connsiteX15" fmla="*/ 53523 w 81009"/>
                <a:gd name="connsiteY15" fmla="*/ 12361 h 33892"/>
                <a:gd name="connsiteX16" fmla="*/ 64547 w 81009"/>
                <a:gd name="connsiteY16" fmla="*/ 16036 h 33892"/>
                <a:gd name="connsiteX17" fmla="*/ 68891 w 81009"/>
                <a:gd name="connsiteY17" fmla="*/ 19043 h 33892"/>
                <a:gd name="connsiteX18" fmla="*/ 80249 w 81009"/>
                <a:gd name="connsiteY18" fmla="*/ 22718 h 33892"/>
                <a:gd name="connsiteX19" fmla="*/ 73902 w 81009"/>
                <a:gd name="connsiteY19" fmla="*/ 30067 h 3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009" h="33892">
                  <a:moveTo>
                    <a:pt x="73902" y="30067"/>
                  </a:moveTo>
                  <a:cubicBezTo>
                    <a:pt x="69893" y="30067"/>
                    <a:pt x="67220" y="32740"/>
                    <a:pt x="63879" y="33742"/>
                  </a:cubicBezTo>
                  <a:cubicBezTo>
                    <a:pt x="60538" y="34744"/>
                    <a:pt x="61541" y="30401"/>
                    <a:pt x="59202" y="30735"/>
                  </a:cubicBezTo>
                  <a:cubicBezTo>
                    <a:pt x="56685" y="28374"/>
                    <a:pt x="53563" y="26757"/>
                    <a:pt x="50182" y="26058"/>
                  </a:cubicBezTo>
                  <a:cubicBezTo>
                    <a:pt x="48160" y="22454"/>
                    <a:pt x="44583" y="19985"/>
                    <a:pt x="40494" y="19377"/>
                  </a:cubicBezTo>
                  <a:lnTo>
                    <a:pt x="40494" y="19377"/>
                  </a:lnTo>
                  <a:cubicBezTo>
                    <a:pt x="40020" y="17376"/>
                    <a:pt x="38207" y="15979"/>
                    <a:pt x="36151" y="16036"/>
                  </a:cubicBezTo>
                  <a:lnTo>
                    <a:pt x="31139" y="16036"/>
                  </a:lnTo>
                  <a:cubicBezTo>
                    <a:pt x="28133" y="10357"/>
                    <a:pt x="23121" y="10691"/>
                    <a:pt x="18110" y="11693"/>
                  </a:cubicBezTo>
                  <a:cubicBezTo>
                    <a:pt x="13009" y="11025"/>
                    <a:pt x="7843" y="11025"/>
                    <a:pt x="2742" y="11693"/>
                  </a:cubicBezTo>
                  <a:cubicBezTo>
                    <a:pt x="-2269" y="9354"/>
                    <a:pt x="738" y="8018"/>
                    <a:pt x="2742" y="6682"/>
                  </a:cubicBezTo>
                  <a:cubicBezTo>
                    <a:pt x="4747" y="5345"/>
                    <a:pt x="12097" y="4343"/>
                    <a:pt x="15103" y="0"/>
                  </a:cubicBezTo>
                  <a:lnTo>
                    <a:pt x="17442" y="0"/>
                  </a:lnTo>
                  <a:cubicBezTo>
                    <a:pt x="27464" y="0"/>
                    <a:pt x="35482" y="7350"/>
                    <a:pt x="44837" y="9020"/>
                  </a:cubicBezTo>
                  <a:lnTo>
                    <a:pt x="49848" y="10691"/>
                  </a:lnTo>
                  <a:cubicBezTo>
                    <a:pt x="50462" y="12110"/>
                    <a:pt x="52050" y="12832"/>
                    <a:pt x="53523" y="12361"/>
                  </a:cubicBezTo>
                  <a:cubicBezTo>
                    <a:pt x="57198" y="12361"/>
                    <a:pt x="60204" y="16704"/>
                    <a:pt x="64547" y="16036"/>
                  </a:cubicBezTo>
                  <a:cubicBezTo>
                    <a:pt x="68891" y="15368"/>
                    <a:pt x="66886" y="19377"/>
                    <a:pt x="68891" y="19043"/>
                  </a:cubicBezTo>
                  <a:cubicBezTo>
                    <a:pt x="70895" y="18709"/>
                    <a:pt x="75906" y="23386"/>
                    <a:pt x="80249" y="22718"/>
                  </a:cubicBezTo>
                  <a:cubicBezTo>
                    <a:pt x="83590" y="27729"/>
                    <a:pt x="74904" y="26058"/>
                    <a:pt x="73902" y="30067"/>
                  </a:cubicBezTo>
                  <a:close/>
                </a:path>
              </a:pathLst>
            </a:custGeom>
            <a:grpFill/>
            <a:ln w="33338"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F44902D-39F2-42B7-E21F-275EC961B5BE}"/>
                </a:ext>
              </a:extLst>
            </p:cNvPr>
            <p:cNvSpPr/>
            <p:nvPr/>
          </p:nvSpPr>
          <p:spPr>
            <a:xfrm>
              <a:off x="10727336" y="5574098"/>
              <a:ext cx="14695" cy="23339"/>
            </a:xfrm>
            <a:custGeom>
              <a:avLst/>
              <a:gdLst>
                <a:gd name="connsiteX0" fmla="*/ 6682 w 19376"/>
                <a:gd name="connsiteY0" fmla="*/ 27767 h 30773"/>
                <a:gd name="connsiteX1" fmla="*/ 4677 w 19376"/>
                <a:gd name="connsiteY1" fmla="*/ 24426 h 30773"/>
                <a:gd name="connsiteX2" fmla="*/ 0 w 19376"/>
                <a:gd name="connsiteY2" fmla="*/ 16742 h 30773"/>
                <a:gd name="connsiteX3" fmla="*/ 0 w 19376"/>
                <a:gd name="connsiteY3" fmla="*/ 16742 h 30773"/>
                <a:gd name="connsiteX4" fmla="*/ 0 w 19376"/>
                <a:gd name="connsiteY4" fmla="*/ 10729 h 30773"/>
                <a:gd name="connsiteX5" fmla="*/ 4009 w 19376"/>
                <a:gd name="connsiteY5" fmla="*/ 4715 h 30773"/>
                <a:gd name="connsiteX6" fmla="*/ 7350 w 19376"/>
                <a:gd name="connsiteY6" fmla="*/ 372 h 30773"/>
                <a:gd name="connsiteX7" fmla="*/ 7350 w 19376"/>
                <a:gd name="connsiteY7" fmla="*/ 372 h 30773"/>
                <a:gd name="connsiteX8" fmla="*/ 16704 w 19376"/>
                <a:gd name="connsiteY8" fmla="*/ 6386 h 30773"/>
                <a:gd name="connsiteX9" fmla="*/ 16704 w 19376"/>
                <a:gd name="connsiteY9" fmla="*/ 10395 h 30773"/>
                <a:gd name="connsiteX10" fmla="*/ 19377 w 19376"/>
                <a:gd name="connsiteY10" fmla="*/ 19081 h 30773"/>
                <a:gd name="connsiteX11" fmla="*/ 19377 w 19376"/>
                <a:gd name="connsiteY11" fmla="*/ 22422 h 30773"/>
                <a:gd name="connsiteX12" fmla="*/ 17372 w 19376"/>
                <a:gd name="connsiteY12" fmla="*/ 25762 h 30773"/>
                <a:gd name="connsiteX13" fmla="*/ 11025 w 19376"/>
                <a:gd name="connsiteY13" fmla="*/ 30774 h 3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76" h="30773">
                  <a:moveTo>
                    <a:pt x="6682" y="27767"/>
                  </a:moveTo>
                  <a:cubicBezTo>
                    <a:pt x="6799" y="26339"/>
                    <a:pt x="5993" y="24994"/>
                    <a:pt x="4677" y="24426"/>
                  </a:cubicBezTo>
                  <a:cubicBezTo>
                    <a:pt x="4597" y="21215"/>
                    <a:pt x="2816" y="18288"/>
                    <a:pt x="0" y="16742"/>
                  </a:cubicBezTo>
                  <a:cubicBezTo>
                    <a:pt x="0" y="16742"/>
                    <a:pt x="0" y="16742"/>
                    <a:pt x="0" y="16742"/>
                  </a:cubicBezTo>
                  <a:lnTo>
                    <a:pt x="0" y="10729"/>
                  </a:lnTo>
                  <a:lnTo>
                    <a:pt x="4009" y="4715"/>
                  </a:lnTo>
                  <a:cubicBezTo>
                    <a:pt x="6010" y="4241"/>
                    <a:pt x="7407" y="2428"/>
                    <a:pt x="7350" y="372"/>
                  </a:cubicBezTo>
                  <a:lnTo>
                    <a:pt x="7350" y="372"/>
                  </a:lnTo>
                  <a:cubicBezTo>
                    <a:pt x="13029" y="-1632"/>
                    <a:pt x="13029" y="5049"/>
                    <a:pt x="16704" y="6386"/>
                  </a:cubicBezTo>
                  <a:lnTo>
                    <a:pt x="16704" y="10395"/>
                  </a:lnTo>
                  <a:lnTo>
                    <a:pt x="19377" y="19081"/>
                  </a:lnTo>
                  <a:lnTo>
                    <a:pt x="19377" y="22422"/>
                  </a:lnTo>
                  <a:cubicBezTo>
                    <a:pt x="19377" y="22422"/>
                    <a:pt x="17372" y="22422"/>
                    <a:pt x="17372" y="25762"/>
                  </a:cubicBezTo>
                  <a:lnTo>
                    <a:pt x="11025" y="30774"/>
                  </a:lnTo>
                  <a:close/>
                </a:path>
              </a:pathLst>
            </a:custGeom>
            <a:grpFill/>
            <a:ln w="33338"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3933C38-B888-95D3-2239-240FC6E5D134}"/>
                </a:ext>
              </a:extLst>
            </p:cNvPr>
            <p:cNvSpPr/>
            <p:nvPr/>
          </p:nvSpPr>
          <p:spPr>
            <a:xfrm>
              <a:off x="11508502" y="6015548"/>
              <a:ext cx="34713" cy="22767"/>
            </a:xfrm>
            <a:custGeom>
              <a:avLst/>
              <a:gdLst>
                <a:gd name="connsiteX0" fmla="*/ 21047 w 45769"/>
                <a:gd name="connsiteY0" fmla="*/ 620 h 30019"/>
                <a:gd name="connsiteX1" fmla="*/ 0 w 45769"/>
                <a:gd name="connsiteY1" fmla="*/ 4295 h 30019"/>
                <a:gd name="connsiteX2" fmla="*/ 45769 w 45769"/>
                <a:gd name="connsiteY2" fmla="*/ 30019 h 30019"/>
                <a:gd name="connsiteX3" fmla="*/ 42428 w 45769"/>
                <a:gd name="connsiteY3" fmla="*/ 24674 h 30019"/>
                <a:gd name="connsiteX4" fmla="*/ 21047 w 45769"/>
                <a:gd name="connsiteY4" fmla="*/ 620 h 3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9" h="30019">
                  <a:moveTo>
                    <a:pt x="21047" y="620"/>
                  </a:moveTo>
                  <a:cubicBezTo>
                    <a:pt x="13821" y="-906"/>
                    <a:pt x="6284" y="410"/>
                    <a:pt x="0" y="4295"/>
                  </a:cubicBezTo>
                  <a:cubicBezTo>
                    <a:pt x="15825" y="11812"/>
                    <a:pt x="31120" y="20408"/>
                    <a:pt x="45769" y="30019"/>
                  </a:cubicBezTo>
                  <a:cubicBezTo>
                    <a:pt x="45138" y="27978"/>
                    <a:pt x="43985" y="26137"/>
                    <a:pt x="42428" y="24674"/>
                  </a:cubicBezTo>
                  <a:cubicBezTo>
                    <a:pt x="33786" y="18143"/>
                    <a:pt x="26519" y="9968"/>
                    <a:pt x="21047" y="620"/>
                  </a:cubicBezTo>
                  <a:close/>
                </a:path>
              </a:pathLst>
            </a:custGeom>
            <a:grpFill/>
            <a:ln w="33338"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6FF176CA-ACA6-466D-C378-3693825914D1}"/>
                </a:ext>
              </a:extLst>
            </p:cNvPr>
            <p:cNvSpPr/>
            <p:nvPr/>
          </p:nvSpPr>
          <p:spPr>
            <a:xfrm>
              <a:off x="11044457" y="5537066"/>
              <a:ext cx="623420" cy="603362"/>
            </a:xfrm>
            <a:custGeom>
              <a:avLst/>
              <a:gdLst>
                <a:gd name="connsiteX0" fmla="*/ 821983 w 821983"/>
                <a:gd name="connsiteY0" fmla="*/ 564687 h 795536"/>
                <a:gd name="connsiteX1" fmla="*/ 798932 w 821983"/>
                <a:gd name="connsiteY1" fmla="*/ 751104 h 795536"/>
                <a:gd name="connsiteX2" fmla="*/ 768196 w 821983"/>
                <a:gd name="connsiteY2" fmla="*/ 678943 h 795536"/>
                <a:gd name="connsiteX3" fmla="*/ 742138 w 821983"/>
                <a:gd name="connsiteY3" fmla="*/ 645534 h 795536"/>
                <a:gd name="connsiteX4" fmla="*/ 726436 w 821983"/>
                <a:gd name="connsiteY4" fmla="*/ 637517 h 795536"/>
                <a:gd name="connsiteX5" fmla="*/ 693028 w 821983"/>
                <a:gd name="connsiteY5" fmla="*/ 623485 h 795536"/>
                <a:gd name="connsiteX6" fmla="*/ 630889 w 821983"/>
                <a:gd name="connsiteY6" fmla="*/ 615801 h 795536"/>
                <a:gd name="connsiteX7" fmla="*/ 609174 w 821983"/>
                <a:gd name="connsiteY7" fmla="*/ 607115 h 795536"/>
                <a:gd name="connsiteX8" fmla="*/ 573427 w 821983"/>
                <a:gd name="connsiteY8" fmla="*/ 582059 h 795536"/>
                <a:gd name="connsiteX9" fmla="*/ 546700 w 821983"/>
                <a:gd name="connsiteY9" fmla="*/ 586068 h 795536"/>
                <a:gd name="connsiteX10" fmla="*/ 546700 w 821983"/>
                <a:gd name="connsiteY10" fmla="*/ 586068 h 795536"/>
                <a:gd name="connsiteX11" fmla="*/ 546700 w 821983"/>
                <a:gd name="connsiteY11" fmla="*/ 592416 h 795536"/>
                <a:gd name="connsiteX12" fmla="*/ 555721 w 821983"/>
                <a:gd name="connsiteY12" fmla="*/ 601436 h 795536"/>
                <a:gd name="connsiteX13" fmla="*/ 562736 w 821983"/>
                <a:gd name="connsiteY13" fmla="*/ 611458 h 795536"/>
                <a:gd name="connsiteX14" fmla="*/ 128431 w 821983"/>
                <a:gd name="connsiteY14" fmla="*/ 792530 h 795536"/>
                <a:gd name="connsiteX15" fmla="*/ 122417 w 821983"/>
                <a:gd name="connsiteY15" fmla="*/ 792530 h 795536"/>
                <a:gd name="connsiteX16" fmla="*/ 89009 w 821983"/>
                <a:gd name="connsiteY16" fmla="*/ 795537 h 795536"/>
                <a:gd name="connsiteX17" fmla="*/ 83664 w 821983"/>
                <a:gd name="connsiteY17" fmla="*/ 795537 h 795536"/>
                <a:gd name="connsiteX18" fmla="*/ 28206 w 821983"/>
                <a:gd name="connsiteY18" fmla="*/ 757118 h 795536"/>
                <a:gd name="connsiteX19" fmla="*/ 17850 w 821983"/>
                <a:gd name="connsiteY19" fmla="*/ 742084 h 795536"/>
                <a:gd name="connsiteX20" fmla="*/ 478 w 821983"/>
                <a:gd name="connsiteY20" fmla="*/ 660902 h 795536"/>
                <a:gd name="connsiteX21" fmla="*/ 2816 w 821983"/>
                <a:gd name="connsiteY21" fmla="*/ 650880 h 795536"/>
                <a:gd name="connsiteX22" fmla="*/ 15177 w 821983"/>
                <a:gd name="connsiteY22" fmla="*/ 633842 h 795536"/>
                <a:gd name="connsiteX23" fmla="*/ 37561 w 821983"/>
                <a:gd name="connsiteY23" fmla="*/ 607783 h 795536"/>
                <a:gd name="connsiteX24" fmla="*/ 56269 w 821983"/>
                <a:gd name="connsiteY24" fmla="*/ 585734 h 795536"/>
                <a:gd name="connsiteX25" fmla="*/ 59610 w 821983"/>
                <a:gd name="connsiteY25" fmla="*/ 582059 h 795536"/>
                <a:gd name="connsiteX26" fmla="*/ 64287 w 821983"/>
                <a:gd name="connsiteY26" fmla="*/ 576714 h 795536"/>
                <a:gd name="connsiteX27" fmla="*/ 64287 w 821983"/>
                <a:gd name="connsiteY27" fmla="*/ 576714 h 795536"/>
                <a:gd name="connsiteX28" fmla="*/ 87005 w 821983"/>
                <a:gd name="connsiteY28" fmla="*/ 550321 h 795536"/>
                <a:gd name="connsiteX29" fmla="*/ 88675 w 821983"/>
                <a:gd name="connsiteY29" fmla="*/ 548317 h 795536"/>
                <a:gd name="connsiteX30" fmla="*/ 93018 w 821983"/>
                <a:gd name="connsiteY30" fmla="*/ 542972 h 795536"/>
                <a:gd name="connsiteX31" fmla="*/ 95691 w 821983"/>
                <a:gd name="connsiteY31" fmla="*/ 539965 h 795536"/>
                <a:gd name="connsiteX32" fmla="*/ 102038 w 821983"/>
                <a:gd name="connsiteY32" fmla="*/ 532281 h 795536"/>
                <a:gd name="connsiteX33" fmla="*/ 105713 w 821983"/>
                <a:gd name="connsiteY33" fmla="*/ 532281 h 795536"/>
                <a:gd name="connsiteX34" fmla="*/ 114399 w 821983"/>
                <a:gd name="connsiteY34" fmla="*/ 532281 h 795536"/>
                <a:gd name="connsiteX35" fmla="*/ 121415 w 821983"/>
                <a:gd name="connsiteY35" fmla="*/ 532281 h 795536"/>
                <a:gd name="connsiteX36" fmla="*/ 154823 w 821983"/>
                <a:gd name="connsiteY36" fmla="*/ 532281 h 795536"/>
                <a:gd name="connsiteX37" fmla="*/ 194579 w 821983"/>
                <a:gd name="connsiteY37" fmla="*/ 516245 h 795536"/>
                <a:gd name="connsiteX38" fmla="*/ 206606 w 821983"/>
                <a:gd name="connsiteY38" fmla="*/ 434729 h 795536"/>
                <a:gd name="connsiteX39" fmla="*/ 177207 w 821983"/>
                <a:gd name="connsiteY39" fmla="*/ 451433 h 795536"/>
                <a:gd name="connsiteX40" fmla="*/ 169189 w 821983"/>
                <a:gd name="connsiteY40" fmla="*/ 462792 h 795536"/>
                <a:gd name="connsiteX41" fmla="*/ 145135 w 821983"/>
                <a:gd name="connsiteY41" fmla="*/ 498205 h 795536"/>
                <a:gd name="connsiteX42" fmla="*/ 142128 w 821983"/>
                <a:gd name="connsiteY42" fmla="*/ 502548 h 795536"/>
                <a:gd name="connsiteX43" fmla="*/ 118742 w 821983"/>
                <a:gd name="connsiteY43" fmla="*/ 512570 h 795536"/>
                <a:gd name="connsiteX44" fmla="*/ 113397 w 821983"/>
                <a:gd name="connsiteY44" fmla="*/ 512570 h 795536"/>
                <a:gd name="connsiteX45" fmla="*/ 91014 w 821983"/>
                <a:gd name="connsiteY45" fmla="*/ 505889 h 795536"/>
                <a:gd name="connsiteX46" fmla="*/ 91014 w 821983"/>
                <a:gd name="connsiteY46" fmla="*/ 505889 h 795536"/>
                <a:gd name="connsiteX47" fmla="*/ 88341 w 821983"/>
                <a:gd name="connsiteY47" fmla="*/ 502548 h 795536"/>
                <a:gd name="connsiteX48" fmla="*/ 88341 w 821983"/>
                <a:gd name="connsiteY48" fmla="*/ 502548 h 795536"/>
                <a:gd name="connsiteX49" fmla="*/ 85000 w 821983"/>
                <a:gd name="connsiteY49" fmla="*/ 499207 h 795536"/>
                <a:gd name="connsiteX50" fmla="*/ 85000 w 821983"/>
                <a:gd name="connsiteY50" fmla="*/ 499207 h 795536"/>
                <a:gd name="connsiteX51" fmla="*/ 71637 w 821983"/>
                <a:gd name="connsiteY51" fmla="*/ 485176 h 795536"/>
                <a:gd name="connsiteX52" fmla="*/ 71637 w 821983"/>
                <a:gd name="connsiteY52" fmla="*/ 471812 h 795536"/>
                <a:gd name="connsiteX53" fmla="*/ 78653 w 821983"/>
                <a:gd name="connsiteY53" fmla="*/ 451767 h 795536"/>
                <a:gd name="connsiteX54" fmla="*/ 95691 w 821983"/>
                <a:gd name="connsiteY54" fmla="*/ 440075 h 795536"/>
                <a:gd name="connsiteX55" fmla="*/ 104711 w 821983"/>
                <a:gd name="connsiteY55" fmla="*/ 440075 h 795536"/>
                <a:gd name="connsiteX56" fmla="*/ 107384 w 821983"/>
                <a:gd name="connsiteY56" fmla="*/ 440075 h 795536"/>
                <a:gd name="connsiteX57" fmla="*/ 140792 w 821983"/>
                <a:gd name="connsiteY57" fmla="*/ 442079 h 795536"/>
                <a:gd name="connsiteX58" fmla="*/ 143464 w 821983"/>
                <a:gd name="connsiteY58" fmla="*/ 437402 h 795536"/>
                <a:gd name="connsiteX59" fmla="*/ 143464 w 821983"/>
                <a:gd name="connsiteY59" fmla="*/ 420698 h 795536"/>
                <a:gd name="connsiteX60" fmla="*/ 143464 w 821983"/>
                <a:gd name="connsiteY60" fmla="*/ 405330 h 795536"/>
                <a:gd name="connsiteX61" fmla="*/ 127762 w 821983"/>
                <a:gd name="connsiteY61" fmla="*/ 391967 h 795536"/>
                <a:gd name="connsiteX62" fmla="*/ 125758 w 821983"/>
                <a:gd name="connsiteY62" fmla="*/ 389962 h 795536"/>
                <a:gd name="connsiteX63" fmla="*/ 119076 w 821983"/>
                <a:gd name="connsiteY63" fmla="*/ 385285 h 795536"/>
                <a:gd name="connsiteX64" fmla="*/ 119076 w 821983"/>
                <a:gd name="connsiteY64" fmla="*/ 385285 h 795536"/>
                <a:gd name="connsiteX65" fmla="*/ 119076 w 821983"/>
                <a:gd name="connsiteY65" fmla="*/ 379606 h 795536"/>
                <a:gd name="connsiteX66" fmla="*/ 119076 w 821983"/>
                <a:gd name="connsiteY66" fmla="*/ 379606 h 795536"/>
                <a:gd name="connsiteX67" fmla="*/ 143464 w 821983"/>
                <a:gd name="connsiteY67" fmla="*/ 363236 h 795536"/>
                <a:gd name="connsiteX68" fmla="*/ 167852 w 821983"/>
                <a:gd name="connsiteY68" fmla="*/ 346866 h 795536"/>
                <a:gd name="connsiteX69" fmla="*/ 167852 w 821983"/>
                <a:gd name="connsiteY69" fmla="*/ 346866 h 795536"/>
                <a:gd name="connsiteX70" fmla="*/ 170191 w 821983"/>
                <a:gd name="connsiteY70" fmla="*/ 346866 h 795536"/>
                <a:gd name="connsiteX71" fmla="*/ 224646 w 821983"/>
                <a:gd name="connsiteY71" fmla="*/ 313458 h 795536"/>
                <a:gd name="connsiteX72" fmla="*/ 228655 w 821983"/>
                <a:gd name="connsiteY72" fmla="*/ 308112 h 795536"/>
                <a:gd name="connsiteX73" fmla="*/ 223310 w 821983"/>
                <a:gd name="connsiteY73" fmla="*/ 283390 h 795536"/>
                <a:gd name="connsiteX74" fmla="*/ 223310 w 821983"/>
                <a:gd name="connsiteY74" fmla="*/ 277377 h 795536"/>
                <a:gd name="connsiteX75" fmla="*/ 223310 w 821983"/>
                <a:gd name="connsiteY75" fmla="*/ 271029 h 795536"/>
                <a:gd name="connsiteX76" fmla="*/ 231996 w 821983"/>
                <a:gd name="connsiteY76" fmla="*/ 262677 h 795536"/>
                <a:gd name="connsiteX77" fmla="*/ 240348 w 821983"/>
                <a:gd name="connsiteY77" fmla="*/ 269359 h 795536"/>
                <a:gd name="connsiteX78" fmla="*/ 242352 w 821983"/>
                <a:gd name="connsiteY78" fmla="*/ 278713 h 795536"/>
                <a:gd name="connsiteX79" fmla="*/ 242352 w 821983"/>
                <a:gd name="connsiteY79" fmla="*/ 287733 h 795536"/>
                <a:gd name="connsiteX80" fmla="*/ 242352 w 821983"/>
                <a:gd name="connsiteY80" fmla="*/ 298424 h 795536"/>
                <a:gd name="connsiteX81" fmla="*/ 253711 w 821983"/>
                <a:gd name="connsiteY81" fmla="*/ 306776 h 795536"/>
                <a:gd name="connsiteX82" fmla="*/ 260727 w 821983"/>
                <a:gd name="connsiteY82" fmla="*/ 306776 h 795536"/>
                <a:gd name="connsiteX83" fmla="*/ 264402 w 821983"/>
                <a:gd name="connsiteY83" fmla="*/ 308781 h 795536"/>
                <a:gd name="connsiteX84" fmla="*/ 302821 w 821983"/>
                <a:gd name="connsiteY84" fmla="*/ 302099 h 795536"/>
                <a:gd name="connsiteX85" fmla="*/ 326541 w 821983"/>
                <a:gd name="connsiteY85" fmla="*/ 291074 h 795536"/>
                <a:gd name="connsiteX86" fmla="*/ 356274 w 821983"/>
                <a:gd name="connsiteY86" fmla="*/ 252321 h 795536"/>
                <a:gd name="connsiteX87" fmla="*/ 356274 w 821983"/>
                <a:gd name="connsiteY87" fmla="*/ 236619 h 795536"/>
                <a:gd name="connsiteX88" fmla="*/ 331552 w 821983"/>
                <a:gd name="connsiteY88" fmla="*/ 183166 h 795536"/>
                <a:gd name="connsiteX89" fmla="*/ 331552 w 821983"/>
                <a:gd name="connsiteY89" fmla="*/ 173478 h 795536"/>
                <a:gd name="connsiteX90" fmla="*/ 344581 w 821983"/>
                <a:gd name="connsiteY90" fmla="*/ 143744 h 795536"/>
                <a:gd name="connsiteX91" fmla="*/ 360617 w 821983"/>
                <a:gd name="connsiteY91" fmla="*/ 104323 h 795536"/>
                <a:gd name="connsiteX92" fmla="*/ 352933 w 821983"/>
                <a:gd name="connsiteY92" fmla="*/ 108332 h 795536"/>
                <a:gd name="connsiteX93" fmla="*/ 329882 w 821983"/>
                <a:gd name="connsiteY93" fmla="*/ 131383 h 795536"/>
                <a:gd name="connsiteX94" fmla="*/ 322198 w 821983"/>
                <a:gd name="connsiteY94" fmla="*/ 141072 h 795536"/>
                <a:gd name="connsiteX95" fmla="*/ 322198 w 821983"/>
                <a:gd name="connsiteY95" fmla="*/ 141072 h 795536"/>
                <a:gd name="connsiteX96" fmla="*/ 308835 w 821983"/>
                <a:gd name="connsiteY96" fmla="*/ 154435 h 795536"/>
                <a:gd name="connsiteX97" fmla="*/ 308835 w 821983"/>
                <a:gd name="connsiteY97" fmla="*/ 154435 h 795536"/>
                <a:gd name="connsiteX98" fmla="*/ 300817 w 821983"/>
                <a:gd name="connsiteY98" fmla="*/ 167130 h 795536"/>
                <a:gd name="connsiteX99" fmla="*/ 300817 w 821983"/>
                <a:gd name="connsiteY99" fmla="*/ 191852 h 795536"/>
                <a:gd name="connsiteX100" fmla="*/ 284781 w 821983"/>
                <a:gd name="connsiteY100" fmla="*/ 261007 h 795536"/>
                <a:gd name="connsiteX101" fmla="*/ 281774 w 821983"/>
                <a:gd name="connsiteY101" fmla="*/ 266018 h 795536"/>
                <a:gd name="connsiteX102" fmla="*/ 277097 w 821983"/>
                <a:gd name="connsiteY102" fmla="*/ 271698 h 795536"/>
                <a:gd name="connsiteX103" fmla="*/ 272420 w 821983"/>
                <a:gd name="connsiteY103" fmla="*/ 266018 h 795536"/>
                <a:gd name="connsiteX104" fmla="*/ 249034 w 821983"/>
                <a:gd name="connsiteY104" fmla="*/ 230606 h 795536"/>
                <a:gd name="connsiteX105" fmla="*/ 249034 w 821983"/>
                <a:gd name="connsiteY105" fmla="*/ 230606 h 795536"/>
                <a:gd name="connsiteX106" fmla="*/ 242352 w 821983"/>
                <a:gd name="connsiteY106" fmla="*/ 224258 h 795536"/>
                <a:gd name="connsiteX107" fmla="*/ 220303 w 821983"/>
                <a:gd name="connsiteY107" fmla="*/ 247978 h 795536"/>
                <a:gd name="connsiteX108" fmla="*/ 220303 w 821983"/>
                <a:gd name="connsiteY108" fmla="*/ 247978 h 795536"/>
                <a:gd name="connsiteX109" fmla="*/ 217296 w 821983"/>
                <a:gd name="connsiteY109" fmla="*/ 251319 h 795536"/>
                <a:gd name="connsiteX110" fmla="*/ 217296 w 821983"/>
                <a:gd name="connsiteY110" fmla="*/ 251319 h 795536"/>
                <a:gd name="connsiteX111" fmla="*/ 213955 w 821983"/>
                <a:gd name="connsiteY111" fmla="*/ 254325 h 795536"/>
                <a:gd name="connsiteX112" fmla="*/ 211617 w 821983"/>
                <a:gd name="connsiteY112" fmla="*/ 254325 h 795536"/>
                <a:gd name="connsiteX113" fmla="*/ 195581 w 821983"/>
                <a:gd name="connsiteY113" fmla="*/ 232944 h 795536"/>
                <a:gd name="connsiteX114" fmla="*/ 195581 w 821983"/>
                <a:gd name="connsiteY114" fmla="*/ 181162 h 795536"/>
                <a:gd name="connsiteX115" fmla="*/ 209278 w 821983"/>
                <a:gd name="connsiteY115" fmla="*/ 172810 h 795536"/>
                <a:gd name="connsiteX116" fmla="*/ 232664 w 821983"/>
                <a:gd name="connsiteY116" fmla="*/ 157442 h 795536"/>
                <a:gd name="connsiteX117" fmla="*/ 232664 w 821983"/>
                <a:gd name="connsiteY117" fmla="*/ 157442 h 795536"/>
                <a:gd name="connsiteX118" fmla="*/ 246361 w 821983"/>
                <a:gd name="connsiteY118" fmla="*/ 147085 h 795536"/>
                <a:gd name="connsiteX119" fmla="*/ 287453 w 821983"/>
                <a:gd name="connsiteY119" fmla="*/ 39845 h 795536"/>
                <a:gd name="connsiteX120" fmla="*/ 315516 w 821983"/>
                <a:gd name="connsiteY120" fmla="*/ 13787 h 795536"/>
                <a:gd name="connsiteX121" fmla="*/ 382332 w 821983"/>
                <a:gd name="connsiteY121" fmla="*/ 1092 h 795536"/>
                <a:gd name="connsiteX122" fmla="*/ 406052 w 821983"/>
                <a:gd name="connsiteY122" fmla="*/ 4098 h 795536"/>
                <a:gd name="connsiteX123" fmla="*/ 490241 w 821983"/>
                <a:gd name="connsiteY123" fmla="*/ 54879 h 795536"/>
                <a:gd name="connsiteX124" fmla="*/ 499261 w 821983"/>
                <a:gd name="connsiteY124" fmla="*/ 80937 h 795536"/>
                <a:gd name="connsiteX125" fmla="*/ 490331 w 821983"/>
                <a:gd name="connsiteY125" fmla="*/ 87128 h 795536"/>
                <a:gd name="connsiteX126" fmla="*/ 489572 w 821983"/>
                <a:gd name="connsiteY126" fmla="*/ 86951 h 795536"/>
                <a:gd name="connsiteX127" fmla="*/ 437790 w 821983"/>
                <a:gd name="connsiteY127" fmla="*/ 80269 h 795536"/>
                <a:gd name="connsiteX128" fmla="*/ 432111 w 821983"/>
                <a:gd name="connsiteY128" fmla="*/ 87619 h 795536"/>
                <a:gd name="connsiteX129" fmla="*/ 454828 w 821983"/>
                <a:gd name="connsiteY129" fmla="*/ 139401 h 795536"/>
                <a:gd name="connsiteX130" fmla="*/ 464516 w 821983"/>
                <a:gd name="connsiteY130" fmla="*/ 143076 h 795536"/>
                <a:gd name="connsiteX131" fmla="*/ 520642 w 821983"/>
                <a:gd name="connsiteY131" fmla="*/ 109668 h 795536"/>
                <a:gd name="connsiteX132" fmla="*/ 530999 w 821983"/>
                <a:gd name="connsiteY132" fmla="*/ 85948 h 795536"/>
                <a:gd name="connsiteX133" fmla="*/ 530999 w 821983"/>
                <a:gd name="connsiteY133" fmla="*/ 50870 h 795536"/>
                <a:gd name="connsiteX134" fmla="*/ 532669 w 821983"/>
                <a:gd name="connsiteY134" fmla="*/ 43186 h 795536"/>
                <a:gd name="connsiteX135" fmla="*/ 540353 w 821983"/>
                <a:gd name="connsiteY135" fmla="*/ 46193 h 795536"/>
                <a:gd name="connsiteX136" fmla="*/ 553716 w 821983"/>
                <a:gd name="connsiteY136" fmla="*/ 54545 h 795536"/>
                <a:gd name="connsiteX137" fmla="*/ 553716 w 821983"/>
                <a:gd name="connsiteY137" fmla="*/ 54545 h 795536"/>
                <a:gd name="connsiteX138" fmla="*/ 575431 w 821983"/>
                <a:gd name="connsiteY138" fmla="*/ 63565 h 795536"/>
                <a:gd name="connsiteX139" fmla="*/ 621535 w 821983"/>
                <a:gd name="connsiteY139" fmla="*/ 47529 h 795536"/>
                <a:gd name="connsiteX140" fmla="*/ 821983 w 821983"/>
                <a:gd name="connsiteY140" fmla="*/ 564687 h 7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21983" h="795536">
                  <a:moveTo>
                    <a:pt x="821983" y="564687"/>
                  </a:moveTo>
                  <a:cubicBezTo>
                    <a:pt x="821997" y="627538"/>
                    <a:pt x="814253" y="690151"/>
                    <a:pt x="798932" y="751104"/>
                  </a:cubicBezTo>
                  <a:cubicBezTo>
                    <a:pt x="785505" y="728534"/>
                    <a:pt x="775169" y="704263"/>
                    <a:pt x="768196" y="678943"/>
                  </a:cubicBezTo>
                  <a:cubicBezTo>
                    <a:pt x="766663" y="663719"/>
                    <a:pt x="756530" y="650729"/>
                    <a:pt x="742138" y="645534"/>
                  </a:cubicBezTo>
                  <a:cubicBezTo>
                    <a:pt x="736739" y="643196"/>
                    <a:pt x="731494" y="640520"/>
                    <a:pt x="726436" y="637517"/>
                  </a:cubicBezTo>
                  <a:cubicBezTo>
                    <a:pt x="716193" y="630949"/>
                    <a:pt x="704891" y="626201"/>
                    <a:pt x="693028" y="623485"/>
                  </a:cubicBezTo>
                  <a:lnTo>
                    <a:pt x="630889" y="615801"/>
                  </a:lnTo>
                  <a:cubicBezTo>
                    <a:pt x="623025" y="614819"/>
                    <a:pt x="615545" y="611829"/>
                    <a:pt x="609174" y="607115"/>
                  </a:cubicBezTo>
                  <a:cubicBezTo>
                    <a:pt x="597481" y="598429"/>
                    <a:pt x="585454" y="590077"/>
                    <a:pt x="573427" y="582059"/>
                  </a:cubicBezTo>
                  <a:cubicBezTo>
                    <a:pt x="556055" y="570366"/>
                    <a:pt x="562068" y="570366"/>
                    <a:pt x="546700" y="586068"/>
                  </a:cubicBezTo>
                  <a:lnTo>
                    <a:pt x="546700" y="586068"/>
                  </a:lnTo>
                  <a:cubicBezTo>
                    <a:pt x="545190" y="587915"/>
                    <a:pt x="545190" y="590568"/>
                    <a:pt x="546700" y="592416"/>
                  </a:cubicBezTo>
                  <a:cubicBezTo>
                    <a:pt x="549707" y="595422"/>
                    <a:pt x="551043" y="600099"/>
                    <a:pt x="555721" y="601436"/>
                  </a:cubicBezTo>
                  <a:cubicBezTo>
                    <a:pt x="557865" y="604907"/>
                    <a:pt x="560207" y="608254"/>
                    <a:pt x="562736" y="611458"/>
                  </a:cubicBezTo>
                  <a:cubicBezTo>
                    <a:pt x="393240" y="559071"/>
                    <a:pt x="210514" y="635251"/>
                    <a:pt x="128431" y="792530"/>
                  </a:cubicBezTo>
                  <a:lnTo>
                    <a:pt x="122417" y="792530"/>
                  </a:lnTo>
                  <a:cubicBezTo>
                    <a:pt x="111195" y="791037"/>
                    <a:pt x="99783" y="792066"/>
                    <a:pt x="89009" y="795537"/>
                  </a:cubicBezTo>
                  <a:lnTo>
                    <a:pt x="83664" y="795537"/>
                  </a:lnTo>
                  <a:cubicBezTo>
                    <a:pt x="65623" y="781506"/>
                    <a:pt x="46581" y="769479"/>
                    <a:pt x="28206" y="757118"/>
                  </a:cubicBezTo>
                  <a:cubicBezTo>
                    <a:pt x="22888" y="753690"/>
                    <a:pt x="19159" y="748275"/>
                    <a:pt x="17850" y="742084"/>
                  </a:cubicBezTo>
                  <a:cubicBezTo>
                    <a:pt x="12170" y="715023"/>
                    <a:pt x="6491" y="687963"/>
                    <a:pt x="478" y="660902"/>
                  </a:cubicBezTo>
                  <a:cubicBezTo>
                    <a:pt x="-648" y="657384"/>
                    <a:pt x="250" y="653536"/>
                    <a:pt x="2816" y="650880"/>
                  </a:cubicBezTo>
                  <a:cubicBezTo>
                    <a:pt x="6825" y="645200"/>
                    <a:pt x="13173" y="641191"/>
                    <a:pt x="15177" y="633842"/>
                  </a:cubicBezTo>
                  <a:cubicBezTo>
                    <a:pt x="24267" y="626699"/>
                    <a:pt x="31871" y="617846"/>
                    <a:pt x="37561" y="607783"/>
                  </a:cubicBezTo>
                  <a:cubicBezTo>
                    <a:pt x="45428" y="601990"/>
                    <a:pt x="51833" y="594440"/>
                    <a:pt x="56269" y="585734"/>
                  </a:cubicBezTo>
                  <a:cubicBezTo>
                    <a:pt x="58043" y="585330"/>
                    <a:pt x="59376" y="583863"/>
                    <a:pt x="59610" y="582059"/>
                  </a:cubicBezTo>
                  <a:cubicBezTo>
                    <a:pt x="62299" y="581722"/>
                    <a:pt x="64307" y="579423"/>
                    <a:pt x="64287" y="576714"/>
                  </a:cubicBezTo>
                  <a:lnTo>
                    <a:pt x="64287" y="576714"/>
                  </a:lnTo>
                  <a:cubicBezTo>
                    <a:pt x="73418" y="569387"/>
                    <a:pt x="81118" y="560441"/>
                    <a:pt x="87005" y="550321"/>
                  </a:cubicBezTo>
                  <a:lnTo>
                    <a:pt x="88675" y="548317"/>
                  </a:lnTo>
                  <a:cubicBezTo>
                    <a:pt x="91014" y="548317"/>
                    <a:pt x="93352" y="546312"/>
                    <a:pt x="93018" y="542972"/>
                  </a:cubicBezTo>
                  <a:cubicBezTo>
                    <a:pt x="94481" y="542678"/>
                    <a:pt x="95570" y="541452"/>
                    <a:pt x="95691" y="539965"/>
                  </a:cubicBezTo>
                  <a:cubicBezTo>
                    <a:pt x="99108" y="538839"/>
                    <a:pt x="101577" y="535849"/>
                    <a:pt x="102038" y="532281"/>
                  </a:cubicBezTo>
                  <a:lnTo>
                    <a:pt x="105713" y="532281"/>
                  </a:lnTo>
                  <a:cubicBezTo>
                    <a:pt x="108459" y="533601"/>
                    <a:pt x="111653" y="533601"/>
                    <a:pt x="114399" y="532281"/>
                  </a:cubicBezTo>
                  <a:cubicBezTo>
                    <a:pt x="116661" y="533126"/>
                    <a:pt x="119153" y="533126"/>
                    <a:pt x="121415" y="532281"/>
                  </a:cubicBezTo>
                  <a:cubicBezTo>
                    <a:pt x="132159" y="536457"/>
                    <a:pt x="144079" y="536457"/>
                    <a:pt x="154823" y="532281"/>
                  </a:cubicBezTo>
                  <a:lnTo>
                    <a:pt x="194579" y="516245"/>
                  </a:lnTo>
                  <a:cubicBezTo>
                    <a:pt x="194579" y="542972"/>
                    <a:pt x="207274" y="431722"/>
                    <a:pt x="206606" y="434729"/>
                  </a:cubicBezTo>
                  <a:cubicBezTo>
                    <a:pt x="194241" y="433436"/>
                    <a:pt x="182425" y="440151"/>
                    <a:pt x="177207" y="451433"/>
                  </a:cubicBezTo>
                  <a:cubicBezTo>
                    <a:pt x="174761" y="455375"/>
                    <a:pt x="172082" y="459167"/>
                    <a:pt x="169189" y="462792"/>
                  </a:cubicBezTo>
                  <a:cubicBezTo>
                    <a:pt x="160299" y="473980"/>
                    <a:pt x="152261" y="485817"/>
                    <a:pt x="145135" y="498205"/>
                  </a:cubicBezTo>
                  <a:cubicBezTo>
                    <a:pt x="143387" y="498963"/>
                    <a:pt x="142225" y="500647"/>
                    <a:pt x="142128" y="502548"/>
                  </a:cubicBezTo>
                  <a:cubicBezTo>
                    <a:pt x="136115" y="510566"/>
                    <a:pt x="126426" y="509563"/>
                    <a:pt x="118742" y="512570"/>
                  </a:cubicBezTo>
                  <a:lnTo>
                    <a:pt x="113397" y="512570"/>
                  </a:lnTo>
                  <a:cubicBezTo>
                    <a:pt x="105379" y="512570"/>
                    <a:pt x="97027" y="512570"/>
                    <a:pt x="91014" y="505889"/>
                  </a:cubicBezTo>
                  <a:lnTo>
                    <a:pt x="91014" y="505889"/>
                  </a:lnTo>
                  <a:cubicBezTo>
                    <a:pt x="91014" y="503550"/>
                    <a:pt x="91014" y="502548"/>
                    <a:pt x="88341" y="502548"/>
                  </a:cubicBezTo>
                  <a:lnTo>
                    <a:pt x="88341" y="502548"/>
                  </a:lnTo>
                  <a:cubicBezTo>
                    <a:pt x="88341" y="500209"/>
                    <a:pt x="88341" y="499207"/>
                    <a:pt x="85000" y="499207"/>
                  </a:cubicBezTo>
                  <a:lnTo>
                    <a:pt x="85000" y="499207"/>
                  </a:lnTo>
                  <a:cubicBezTo>
                    <a:pt x="82304" y="493123"/>
                    <a:pt x="77580" y="488165"/>
                    <a:pt x="71637" y="485176"/>
                  </a:cubicBezTo>
                  <a:cubicBezTo>
                    <a:pt x="69315" y="481023"/>
                    <a:pt x="69315" y="475965"/>
                    <a:pt x="71637" y="471812"/>
                  </a:cubicBezTo>
                  <a:cubicBezTo>
                    <a:pt x="74420" y="465294"/>
                    <a:pt x="76762" y="458599"/>
                    <a:pt x="78653" y="451767"/>
                  </a:cubicBezTo>
                  <a:cubicBezTo>
                    <a:pt x="81325" y="442747"/>
                    <a:pt x="85668" y="438404"/>
                    <a:pt x="95691" y="440075"/>
                  </a:cubicBezTo>
                  <a:cubicBezTo>
                    <a:pt x="98591" y="441210"/>
                    <a:pt x="101811" y="441210"/>
                    <a:pt x="104711" y="440075"/>
                  </a:cubicBezTo>
                  <a:lnTo>
                    <a:pt x="107384" y="440075"/>
                  </a:lnTo>
                  <a:cubicBezTo>
                    <a:pt x="118218" y="443292"/>
                    <a:pt x="129650" y="443977"/>
                    <a:pt x="140792" y="442079"/>
                  </a:cubicBezTo>
                  <a:cubicBezTo>
                    <a:pt x="143130" y="442079"/>
                    <a:pt x="143798" y="439740"/>
                    <a:pt x="143464" y="437402"/>
                  </a:cubicBezTo>
                  <a:cubicBezTo>
                    <a:pt x="144293" y="431866"/>
                    <a:pt x="144293" y="426234"/>
                    <a:pt x="143464" y="420698"/>
                  </a:cubicBezTo>
                  <a:cubicBezTo>
                    <a:pt x="144794" y="415663"/>
                    <a:pt x="144794" y="410365"/>
                    <a:pt x="143464" y="405330"/>
                  </a:cubicBezTo>
                  <a:cubicBezTo>
                    <a:pt x="140017" y="399126"/>
                    <a:pt x="134437" y="394379"/>
                    <a:pt x="127762" y="391967"/>
                  </a:cubicBezTo>
                  <a:lnTo>
                    <a:pt x="125758" y="389962"/>
                  </a:lnTo>
                  <a:cubicBezTo>
                    <a:pt x="124853" y="387066"/>
                    <a:pt x="122106" y="385145"/>
                    <a:pt x="119076" y="385285"/>
                  </a:cubicBezTo>
                  <a:lnTo>
                    <a:pt x="119076" y="385285"/>
                  </a:lnTo>
                  <a:lnTo>
                    <a:pt x="119076" y="379606"/>
                  </a:lnTo>
                  <a:lnTo>
                    <a:pt x="119076" y="379606"/>
                  </a:lnTo>
                  <a:cubicBezTo>
                    <a:pt x="128257" y="375904"/>
                    <a:pt x="136562" y="370328"/>
                    <a:pt x="143464" y="363236"/>
                  </a:cubicBezTo>
                  <a:cubicBezTo>
                    <a:pt x="152708" y="359654"/>
                    <a:pt x="161037" y="354065"/>
                    <a:pt x="167852" y="346866"/>
                  </a:cubicBezTo>
                  <a:lnTo>
                    <a:pt x="167852" y="346866"/>
                  </a:lnTo>
                  <a:cubicBezTo>
                    <a:pt x="167852" y="346866"/>
                    <a:pt x="169523" y="346866"/>
                    <a:pt x="170191" y="346866"/>
                  </a:cubicBezTo>
                  <a:cubicBezTo>
                    <a:pt x="188231" y="335507"/>
                    <a:pt x="205938" y="323480"/>
                    <a:pt x="224646" y="313458"/>
                  </a:cubicBezTo>
                  <a:cubicBezTo>
                    <a:pt x="226651" y="313458"/>
                    <a:pt x="229323" y="310117"/>
                    <a:pt x="228655" y="308112"/>
                  </a:cubicBezTo>
                  <a:cubicBezTo>
                    <a:pt x="226316" y="299760"/>
                    <a:pt x="228655" y="290740"/>
                    <a:pt x="223310" y="283390"/>
                  </a:cubicBezTo>
                  <a:cubicBezTo>
                    <a:pt x="223143" y="281389"/>
                    <a:pt x="223143" y="279378"/>
                    <a:pt x="223310" y="277377"/>
                  </a:cubicBezTo>
                  <a:cubicBezTo>
                    <a:pt x="224442" y="275413"/>
                    <a:pt x="224442" y="272994"/>
                    <a:pt x="223310" y="271029"/>
                  </a:cubicBezTo>
                  <a:cubicBezTo>
                    <a:pt x="220971" y="262343"/>
                    <a:pt x="227319" y="263680"/>
                    <a:pt x="231996" y="262677"/>
                  </a:cubicBezTo>
                  <a:cubicBezTo>
                    <a:pt x="236673" y="261675"/>
                    <a:pt x="240348" y="262677"/>
                    <a:pt x="240348" y="269359"/>
                  </a:cubicBezTo>
                  <a:cubicBezTo>
                    <a:pt x="240348" y="276041"/>
                    <a:pt x="240348" y="276375"/>
                    <a:pt x="242352" y="278713"/>
                  </a:cubicBezTo>
                  <a:cubicBezTo>
                    <a:pt x="241691" y="281683"/>
                    <a:pt x="241691" y="284763"/>
                    <a:pt x="242352" y="287733"/>
                  </a:cubicBezTo>
                  <a:cubicBezTo>
                    <a:pt x="241674" y="291265"/>
                    <a:pt x="241674" y="294893"/>
                    <a:pt x="242352" y="298424"/>
                  </a:cubicBezTo>
                  <a:cubicBezTo>
                    <a:pt x="242352" y="305774"/>
                    <a:pt x="246361" y="309115"/>
                    <a:pt x="253711" y="306776"/>
                  </a:cubicBezTo>
                  <a:lnTo>
                    <a:pt x="260727" y="306776"/>
                  </a:lnTo>
                  <a:cubicBezTo>
                    <a:pt x="260727" y="306776"/>
                    <a:pt x="263065" y="306776"/>
                    <a:pt x="264402" y="308781"/>
                  </a:cubicBezTo>
                  <a:cubicBezTo>
                    <a:pt x="277588" y="311680"/>
                    <a:pt x="291389" y="309282"/>
                    <a:pt x="302821" y="302099"/>
                  </a:cubicBezTo>
                  <a:cubicBezTo>
                    <a:pt x="311173" y="299092"/>
                    <a:pt x="320527" y="298758"/>
                    <a:pt x="326541" y="291074"/>
                  </a:cubicBezTo>
                  <a:cubicBezTo>
                    <a:pt x="332554" y="283390"/>
                    <a:pt x="346252" y="265016"/>
                    <a:pt x="356274" y="252321"/>
                  </a:cubicBezTo>
                  <a:cubicBezTo>
                    <a:pt x="359899" y="247714"/>
                    <a:pt x="359899" y="241226"/>
                    <a:pt x="356274" y="236619"/>
                  </a:cubicBezTo>
                  <a:cubicBezTo>
                    <a:pt x="347922" y="218913"/>
                    <a:pt x="339904" y="200872"/>
                    <a:pt x="331552" y="183166"/>
                  </a:cubicBezTo>
                  <a:cubicBezTo>
                    <a:pt x="329888" y="180153"/>
                    <a:pt x="329888" y="176491"/>
                    <a:pt x="331552" y="173478"/>
                  </a:cubicBezTo>
                  <a:cubicBezTo>
                    <a:pt x="335895" y="163455"/>
                    <a:pt x="340572" y="153767"/>
                    <a:pt x="344581" y="143744"/>
                  </a:cubicBezTo>
                  <a:cubicBezTo>
                    <a:pt x="348590" y="133722"/>
                    <a:pt x="356608" y="118020"/>
                    <a:pt x="360617" y="104323"/>
                  </a:cubicBezTo>
                  <a:cubicBezTo>
                    <a:pt x="356274" y="104323"/>
                    <a:pt x="354938" y="106327"/>
                    <a:pt x="352933" y="108332"/>
                  </a:cubicBezTo>
                  <a:cubicBezTo>
                    <a:pt x="345249" y="115682"/>
                    <a:pt x="337232" y="123365"/>
                    <a:pt x="329882" y="131383"/>
                  </a:cubicBezTo>
                  <a:cubicBezTo>
                    <a:pt x="326875" y="134390"/>
                    <a:pt x="322866" y="136395"/>
                    <a:pt x="322198" y="141072"/>
                  </a:cubicBezTo>
                  <a:lnTo>
                    <a:pt x="322198" y="141072"/>
                  </a:lnTo>
                  <a:cubicBezTo>
                    <a:pt x="316171" y="143611"/>
                    <a:pt x="311374" y="148408"/>
                    <a:pt x="308835" y="154435"/>
                  </a:cubicBezTo>
                  <a:lnTo>
                    <a:pt x="308835" y="154435"/>
                  </a:lnTo>
                  <a:cubicBezTo>
                    <a:pt x="303523" y="156272"/>
                    <a:pt x="300195" y="161544"/>
                    <a:pt x="300817" y="167130"/>
                  </a:cubicBezTo>
                  <a:cubicBezTo>
                    <a:pt x="300817" y="175148"/>
                    <a:pt x="300817" y="183500"/>
                    <a:pt x="300817" y="191852"/>
                  </a:cubicBezTo>
                  <a:cubicBezTo>
                    <a:pt x="304344" y="216100"/>
                    <a:pt x="298622" y="240788"/>
                    <a:pt x="284781" y="261007"/>
                  </a:cubicBezTo>
                  <a:cubicBezTo>
                    <a:pt x="283538" y="262520"/>
                    <a:pt x="282526" y="264211"/>
                    <a:pt x="281774" y="266018"/>
                  </a:cubicBezTo>
                  <a:cubicBezTo>
                    <a:pt x="281774" y="268691"/>
                    <a:pt x="280104" y="271698"/>
                    <a:pt x="277097" y="271698"/>
                  </a:cubicBezTo>
                  <a:cubicBezTo>
                    <a:pt x="274090" y="271698"/>
                    <a:pt x="273756" y="268023"/>
                    <a:pt x="272420" y="266018"/>
                  </a:cubicBezTo>
                  <a:cubicBezTo>
                    <a:pt x="265845" y="253453"/>
                    <a:pt x="258007" y="241587"/>
                    <a:pt x="249034" y="230606"/>
                  </a:cubicBezTo>
                  <a:lnTo>
                    <a:pt x="249034" y="230606"/>
                  </a:lnTo>
                  <a:cubicBezTo>
                    <a:pt x="249034" y="227265"/>
                    <a:pt x="246695" y="220583"/>
                    <a:pt x="242352" y="224258"/>
                  </a:cubicBezTo>
                  <a:cubicBezTo>
                    <a:pt x="233359" y="230462"/>
                    <a:pt x="225832" y="238557"/>
                    <a:pt x="220303" y="247978"/>
                  </a:cubicBezTo>
                  <a:lnTo>
                    <a:pt x="220303" y="247978"/>
                  </a:lnTo>
                  <a:cubicBezTo>
                    <a:pt x="217964" y="247978"/>
                    <a:pt x="216962" y="247978"/>
                    <a:pt x="217296" y="251319"/>
                  </a:cubicBezTo>
                  <a:lnTo>
                    <a:pt x="217296" y="251319"/>
                  </a:lnTo>
                  <a:cubicBezTo>
                    <a:pt x="214958" y="251319"/>
                    <a:pt x="213955" y="251319"/>
                    <a:pt x="213955" y="254325"/>
                  </a:cubicBezTo>
                  <a:lnTo>
                    <a:pt x="211617" y="254325"/>
                  </a:lnTo>
                  <a:cubicBezTo>
                    <a:pt x="206840" y="246788"/>
                    <a:pt x="201478" y="239639"/>
                    <a:pt x="195581" y="232944"/>
                  </a:cubicBezTo>
                  <a:lnTo>
                    <a:pt x="195581" y="181162"/>
                  </a:lnTo>
                  <a:cubicBezTo>
                    <a:pt x="200258" y="178489"/>
                    <a:pt x="204935" y="175816"/>
                    <a:pt x="209278" y="172810"/>
                  </a:cubicBezTo>
                  <a:cubicBezTo>
                    <a:pt x="217590" y="168520"/>
                    <a:pt x="225428" y="163368"/>
                    <a:pt x="232664" y="157442"/>
                  </a:cubicBezTo>
                  <a:lnTo>
                    <a:pt x="232664" y="157442"/>
                  </a:lnTo>
                  <a:cubicBezTo>
                    <a:pt x="238343" y="155437"/>
                    <a:pt x="244023" y="153433"/>
                    <a:pt x="246361" y="147085"/>
                  </a:cubicBezTo>
                  <a:cubicBezTo>
                    <a:pt x="260059" y="111339"/>
                    <a:pt x="274090" y="75926"/>
                    <a:pt x="287453" y="39845"/>
                  </a:cubicBezTo>
                  <a:cubicBezTo>
                    <a:pt x="292465" y="25814"/>
                    <a:pt x="297476" y="15457"/>
                    <a:pt x="315516" y="13787"/>
                  </a:cubicBezTo>
                  <a:cubicBezTo>
                    <a:pt x="337986" y="10676"/>
                    <a:pt x="360286" y="6439"/>
                    <a:pt x="382332" y="1092"/>
                  </a:cubicBezTo>
                  <a:cubicBezTo>
                    <a:pt x="390327" y="-1073"/>
                    <a:pt x="398853" y="8"/>
                    <a:pt x="406052" y="4098"/>
                  </a:cubicBezTo>
                  <a:cubicBezTo>
                    <a:pt x="433781" y="21471"/>
                    <a:pt x="462178" y="37507"/>
                    <a:pt x="490241" y="54879"/>
                  </a:cubicBezTo>
                  <a:cubicBezTo>
                    <a:pt x="505608" y="64233"/>
                    <a:pt x="505274" y="64567"/>
                    <a:pt x="499261" y="80937"/>
                  </a:cubicBezTo>
                  <a:cubicBezTo>
                    <a:pt x="498506" y="85113"/>
                    <a:pt x="494507" y="87885"/>
                    <a:pt x="490331" y="87128"/>
                  </a:cubicBezTo>
                  <a:cubicBezTo>
                    <a:pt x="490074" y="87082"/>
                    <a:pt x="489823" y="87022"/>
                    <a:pt x="489572" y="86951"/>
                  </a:cubicBezTo>
                  <a:lnTo>
                    <a:pt x="437790" y="80269"/>
                  </a:lnTo>
                  <a:cubicBezTo>
                    <a:pt x="429772" y="80269"/>
                    <a:pt x="428770" y="80269"/>
                    <a:pt x="432111" y="87619"/>
                  </a:cubicBezTo>
                  <a:cubicBezTo>
                    <a:pt x="439460" y="104991"/>
                    <a:pt x="447478" y="121027"/>
                    <a:pt x="454828" y="139401"/>
                  </a:cubicBezTo>
                  <a:cubicBezTo>
                    <a:pt x="457167" y="144413"/>
                    <a:pt x="459505" y="144747"/>
                    <a:pt x="464516" y="143076"/>
                  </a:cubicBezTo>
                  <a:cubicBezTo>
                    <a:pt x="485239" y="135743"/>
                    <a:pt x="504315" y="124388"/>
                    <a:pt x="520642" y="109668"/>
                  </a:cubicBezTo>
                  <a:cubicBezTo>
                    <a:pt x="527948" y="104072"/>
                    <a:pt x="531861" y="95111"/>
                    <a:pt x="530999" y="85948"/>
                  </a:cubicBezTo>
                  <a:cubicBezTo>
                    <a:pt x="530999" y="74256"/>
                    <a:pt x="530999" y="62563"/>
                    <a:pt x="530999" y="50870"/>
                  </a:cubicBezTo>
                  <a:cubicBezTo>
                    <a:pt x="530999" y="48197"/>
                    <a:pt x="530999" y="44522"/>
                    <a:pt x="532669" y="43186"/>
                  </a:cubicBezTo>
                  <a:cubicBezTo>
                    <a:pt x="534339" y="41850"/>
                    <a:pt x="537680" y="44856"/>
                    <a:pt x="540353" y="46193"/>
                  </a:cubicBezTo>
                  <a:cubicBezTo>
                    <a:pt x="543026" y="47529"/>
                    <a:pt x="548037" y="53877"/>
                    <a:pt x="553716" y="54545"/>
                  </a:cubicBezTo>
                  <a:cubicBezTo>
                    <a:pt x="553716" y="54545"/>
                    <a:pt x="553716" y="54545"/>
                    <a:pt x="553716" y="54545"/>
                  </a:cubicBezTo>
                  <a:cubicBezTo>
                    <a:pt x="560732" y="63899"/>
                    <a:pt x="567079" y="66572"/>
                    <a:pt x="575431" y="63565"/>
                  </a:cubicBezTo>
                  <a:lnTo>
                    <a:pt x="621535" y="47529"/>
                  </a:lnTo>
                  <a:cubicBezTo>
                    <a:pt x="750630" y="188809"/>
                    <a:pt x="822144" y="373308"/>
                    <a:pt x="821983" y="564687"/>
                  </a:cubicBezTo>
                  <a:close/>
                </a:path>
              </a:pathLst>
            </a:custGeom>
            <a:grpFill/>
            <a:ln w="33338"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3C2EAF18-9AEA-083F-5421-770D2954142C}"/>
                </a:ext>
              </a:extLst>
            </p:cNvPr>
            <p:cNvSpPr/>
            <p:nvPr/>
          </p:nvSpPr>
          <p:spPr>
            <a:xfrm>
              <a:off x="11126154" y="6107742"/>
              <a:ext cx="540594" cy="437314"/>
            </a:xfrm>
            <a:custGeom>
              <a:avLst/>
              <a:gdLst>
                <a:gd name="connsiteX0" fmla="*/ 647449 w 712776"/>
                <a:gd name="connsiteY0" fmla="*/ 0 h 576601"/>
                <a:gd name="connsiteX1" fmla="*/ 668162 w 712776"/>
                <a:gd name="connsiteY1" fmla="*/ 116260 h 576601"/>
                <a:gd name="connsiteX2" fmla="*/ 308397 w 712776"/>
                <a:gd name="connsiteY2" fmla="*/ 491317 h 576601"/>
                <a:gd name="connsiteX3" fmla="*/ 0 w 712776"/>
                <a:gd name="connsiteY3" fmla="*/ 335084 h 576601"/>
                <a:gd name="connsiteX4" fmla="*/ 471258 w 712776"/>
                <a:gd name="connsiteY4" fmla="*/ 554201 h 576601"/>
                <a:gd name="connsiteX5" fmla="*/ 690376 w 712776"/>
                <a:gd name="connsiteY5" fmla="*/ 82942 h 576601"/>
                <a:gd name="connsiteX6" fmla="*/ 647449 w 712776"/>
                <a:gd name="connsiteY6" fmla="*/ 0 h 57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776" h="576601">
                  <a:moveTo>
                    <a:pt x="647449" y="0"/>
                  </a:moveTo>
                  <a:cubicBezTo>
                    <a:pt x="660515" y="37400"/>
                    <a:pt x="667508" y="76648"/>
                    <a:pt x="668162" y="116260"/>
                  </a:cubicBezTo>
                  <a:cubicBezTo>
                    <a:pt x="672385" y="319175"/>
                    <a:pt x="511311" y="487094"/>
                    <a:pt x="308397" y="491317"/>
                  </a:cubicBezTo>
                  <a:cubicBezTo>
                    <a:pt x="185993" y="493862"/>
                    <a:pt x="70357" y="435281"/>
                    <a:pt x="0" y="335084"/>
                  </a:cubicBezTo>
                  <a:cubicBezTo>
                    <a:pt x="69626" y="525727"/>
                    <a:pt x="280615" y="623827"/>
                    <a:pt x="471258" y="554201"/>
                  </a:cubicBezTo>
                  <a:cubicBezTo>
                    <a:pt x="661902" y="484575"/>
                    <a:pt x="760001" y="273583"/>
                    <a:pt x="690376" y="82942"/>
                  </a:cubicBezTo>
                  <a:cubicBezTo>
                    <a:pt x="679652" y="53580"/>
                    <a:pt x="665226" y="25711"/>
                    <a:pt x="647449" y="0"/>
                  </a:cubicBezTo>
                  <a:close/>
                </a:path>
              </a:pathLst>
            </a:custGeom>
            <a:grpFill/>
            <a:ln w="33338"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FC5E721F-1D90-420A-6055-DB48B5CF7DCD}"/>
              </a:ext>
            </a:extLst>
          </p:cNvPr>
          <p:cNvGrpSpPr/>
          <p:nvPr/>
        </p:nvGrpSpPr>
        <p:grpSpPr>
          <a:xfrm>
            <a:off x="10478690" y="5356996"/>
            <a:ext cx="1214828" cy="1216487"/>
            <a:chOff x="10478690" y="5356996"/>
            <a:chExt cx="1214828" cy="1216487"/>
          </a:xfrm>
          <a:solidFill>
            <a:srgbClr val="1F8D82"/>
          </a:solidFill>
        </p:grpSpPr>
        <p:sp>
          <p:nvSpPr>
            <p:cNvPr id="87" name="Freeform 86">
              <a:extLst>
                <a:ext uri="{FF2B5EF4-FFF2-40B4-BE49-F238E27FC236}">
                  <a16:creationId xmlns:a16="http://schemas.microsoft.com/office/drawing/2014/main" id="{2CD8D7E1-17E4-9BD5-7D0E-8E2EE139F08F}"/>
                </a:ext>
              </a:extLst>
            </p:cNvPr>
            <p:cNvSpPr/>
            <p:nvPr/>
          </p:nvSpPr>
          <p:spPr>
            <a:xfrm rot="18900000">
              <a:off x="11264859" y="6119452"/>
              <a:ext cx="251094" cy="301973"/>
            </a:xfrm>
            <a:custGeom>
              <a:avLst/>
              <a:gdLst>
                <a:gd name="connsiteX0" fmla="*/ 187613 w 331069"/>
                <a:gd name="connsiteY0" fmla="*/ 6945 h 398153"/>
                <a:gd name="connsiteX1" fmla="*/ 177590 w 331069"/>
                <a:gd name="connsiteY1" fmla="*/ 263 h 398153"/>
                <a:gd name="connsiteX2" fmla="*/ 174250 w 331069"/>
                <a:gd name="connsiteY2" fmla="*/ 263 h 398153"/>
                <a:gd name="connsiteX3" fmla="*/ 165898 w 331069"/>
                <a:gd name="connsiteY3" fmla="*/ 263 h 398153"/>
                <a:gd name="connsiteX4" fmla="*/ 163893 w 331069"/>
                <a:gd name="connsiteY4" fmla="*/ 263 h 398153"/>
                <a:gd name="connsiteX5" fmla="*/ 153536 w 331069"/>
                <a:gd name="connsiteY5" fmla="*/ 2268 h 398153"/>
                <a:gd name="connsiteX6" fmla="*/ 153536 w 331069"/>
                <a:gd name="connsiteY6" fmla="*/ 2268 h 398153"/>
                <a:gd name="connsiteX7" fmla="*/ 143514 w 331069"/>
                <a:gd name="connsiteY7" fmla="*/ 8615 h 398153"/>
                <a:gd name="connsiteX8" fmla="*/ 143514 w 331069"/>
                <a:gd name="connsiteY8" fmla="*/ 8615 h 398153"/>
                <a:gd name="connsiteX9" fmla="*/ 9882 w 331069"/>
                <a:gd name="connsiteY9" fmla="*/ 142248 h 398153"/>
                <a:gd name="connsiteX10" fmla="*/ 9688 w 331069"/>
                <a:gd name="connsiteY10" fmla="*/ 189493 h 398153"/>
                <a:gd name="connsiteX11" fmla="*/ 9882 w 331069"/>
                <a:gd name="connsiteY11" fmla="*/ 189687 h 398153"/>
                <a:gd name="connsiteX12" fmla="*/ 57127 w 331069"/>
                <a:gd name="connsiteY12" fmla="*/ 189881 h 398153"/>
                <a:gd name="connsiteX13" fmla="*/ 57321 w 331069"/>
                <a:gd name="connsiteY13" fmla="*/ 189687 h 398153"/>
                <a:gd name="connsiteX14" fmla="*/ 130485 w 331069"/>
                <a:gd name="connsiteY14" fmla="*/ 111178 h 398153"/>
                <a:gd name="connsiteX15" fmla="*/ 130485 w 331069"/>
                <a:gd name="connsiteY15" fmla="*/ 364746 h 398153"/>
                <a:gd name="connsiteX16" fmla="*/ 163893 w 331069"/>
                <a:gd name="connsiteY16" fmla="*/ 398154 h 398153"/>
                <a:gd name="connsiteX17" fmla="*/ 197301 w 331069"/>
                <a:gd name="connsiteY17" fmla="*/ 364746 h 398153"/>
                <a:gd name="connsiteX18" fmla="*/ 197301 w 331069"/>
                <a:gd name="connsiteY18" fmla="*/ 111178 h 398153"/>
                <a:gd name="connsiteX19" fmla="*/ 273806 w 331069"/>
                <a:gd name="connsiteY19" fmla="*/ 188017 h 398153"/>
                <a:gd name="connsiteX20" fmla="*/ 321245 w 331069"/>
                <a:gd name="connsiteY20" fmla="*/ 188017 h 398153"/>
                <a:gd name="connsiteX21" fmla="*/ 321245 w 331069"/>
                <a:gd name="connsiteY21" fmla="*/ 140577 h 39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1069" h="398153">
                  <a:moveTo>
                    <a:pt x="187613" y="6945"/>
                  </a:moveTo>
                  <a:cubicBezTo>
                    <a:pt x="184623" y="4229"/>
                    <a:pt x="181245" y="1977"/>
                    <a:pt x="177590" y="263"/>
                  </a:cubicBezTo>
                  <a:lnTo>
                    <a:pt x="174250" y="263"/>
                  </a:lnTo>
                  <a:cubicBezTo>
                    <a:pt x="171477" y="-88"/>
                    <a:pt x="168670" y="-88"/>
                    <a:pt x="165898" y="263"/>
                  </a:cubicBezTo>
                  <a:lnTo>
                    <a:pt x="163893" y="263"/>
                  </a:lnTo>
                  <a:cubicBezTo>
                    <a:pt x="160345" y="280"/>
                    <a:pt x="156834" y="958"/>
                    <a:pt x="153536" y="2268"/>
                  </a:cubicBezTo>
                  <a:lnTo>
                    <a:pt x="153536" y="2268"/>
                  </a:lnTo>
                  <a:cubicBezTo>
                    <a:pt x="149785" y="3654"/>
                    <a:pt x="146370" y="5819"/>
                    <a:pt x="143514" y="8615"/>
                  </a:cubicBezTo>
                  <a:lnTo>
                    <a:pt x="143514" y="8615"/>
                  </a:lnTo>
                  <a:lnTo>
                    <a:pt x="9882" y="142248"/>
                  </a:lnTo>
                  <a:cubicBezTo>
                    <a:pt x="-3218" y="155240"/>
                    <a:pt x="-3305" y="176394"/>
                    <a:pt x="9688" y="189493"/>
                  </a:cubicBezTo>
                  <a:cubicBezTo>
                    <a:pt x="9751" y="189557"/>
                    <a:pt x="9818" y="189624"/>
                    <a:pt x="9882" y="189687"/>
                  </a:cubicBezTo>
                  <a:cubicBezTo>
                    <a:pt x="22874" y="202786"/>
                    <a:pt x="44028" y="202873"/>
                    <a:pt x="57127" y="189881"/>
                  </a:cubicBezTo>
                  <a:cubicBezTo>
                    <a:pt x="57191" y="189817"/>
                    <a:pt x="57258" y="189751"/>
                    <a:pt x="57321" y="189687"/>
                  </a:cubicBezTo>
                  <a:lnTo>
                    <a:pt x="130485" y="111178"/>
                  </a:lnTo>
                  <a:lnTo>
                    <a:pt x="130485" y="364746"/>
                  </a:lnTo>
                  <a:cubicBezTo>
                    <a:pt x="130485" y="383197"/>
                    <a:pt x="145442" y="398154"/>
                    <a:pt x="163893" y="398154"/>
                  </a:cubicBezTo>
                  <a:cubicBezTo>
                    <a:pt x="182344" y="398154"/>
                    <a:pt x="197301" y="383197"/>
                    <a:pt x="197301" y="364746"/>
                  </a:cubicBezTo>
                  <a:lnTo>
                    <a:pt x="197301" y="111178"/>
                  </a:lnTo>
                  <a:lnTo>
                    <a:pt x="273806" y="188017"/>
                  </a:lnTo>
                  <a:cubicBezTo>
                    <a:pt x="286905" y="201116"/>
                    <a:pt x="308146" y="201116"/>
                    <a:pt x="321245" y="188017"/>
                  </a:cubicBezTo>
                  <a:cubicBezTo>
                    <a:pt x="334345" y="174917"/>
                    <a:pt x="334345" y="153676"/>
                    <a:pt x="321245" y="140577"/>
                  </a:cubicBezTo>
                  <a:close/>
                </a:path>
              </a:pathLst>
            </a:custGeom>
            <a:grpFill/>
            <a:ln w="33338"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5FCCD5C9-B6DC-C901-0E1D-E096CD510592}"/>
                </a:ext>
              </a:extLst>
            </p:cNvPr>
            <p:cNvSpPr/>
            <p:nvPr/>
          </p:nvSpPr>
          <p:spPr>
            <a:xfrm>
              <a:off x="10478690" y="5356996"/>
              <a:ext cx="1214828" cy="1216487"/>
            </a:xfrm>
            <a:custGeom>
              <a:avLst/>
              <a:gdLst>
                <a:gd name="connsiteX0" fmla="*/ 1601359 w 1601757"/>
                <a:gd name="connsiteY0" fmla="*/ 802109 h 1603945"/>
                <a:gd name="connsiteX1" fmla="*/ 1555256 w 1601757"/>
                <a:gd name="connsiteY1" fmla="*/ 534844 h 1603945"/>
                <a:gd name="connsiteX2" fmla="*/ 1555256 w 1601757"/>
                <a:gd name="connsiteY2" fmla="*/ 532172 h 1603945"/>
                <a:gd name="connsiteX3" fmla="*/ 530391 w 1601757"/>
                <a:gd name="connsiteY3" fmla="*/ 46990 h 1603945"/>
                <a:gd name="connsiteX4" fmla="*/ 45208 w 1601757"/>
                <a:gd name="connsiteY4" fmla="*/ 532172 h 1603945"/>
                <a:gd name="connsiteX5" fmla="*/ 45208 w 1601757"/>
                <a:gd name="connsiteY5" fmla="*/ 534844 h 1603945"/>
                <a:gd name="connsiteX6" fmla="*/ 45208 w 1601757"/>
                <a:gd name="connsiteY6" fmla="*/ 1065700 h 1603945"/>
                <a:gd name="connsiteX7" fmla="*/ 53226 w 1601757"/>
                <a:gd name="connsiteY7" fmla="*/ 1088083 h 1603945"/>
                <a:gd name="connsiteX8" fmla="*/ 227283 w 1601757"/>
                <a:gd name="connsiteY8" fmla="*/ 1360359 h 1603945"/>
                <a:gd name="connsiteX9" fmla="*/ 230289 w 1601757"/>
                <a:gd name="connsiteY9" fmla="*/ 1365036 h 1603945"/>
                <a:gd name="connsiteX10" fmla="*/ 243318 w 1601757"/>
                <a:gd name="connsiteY10" fmla="*/ 1376395 h 1603945"/>
                <a:gd name="connsiteX11" fmla="*/ 1037764 w 1601757"/>
                <a:gd name="connsiteY11" fmla="*/ 1567824 h 1603945"/>
                <a:gd name="connsiteX12" fmla="*/ 1200461 w 1601757"/>
                <a:gd name="connsiteY12" fmla="*/ 1603905 h 1603945"/>
                <a:gd name="connsiteX13" fmla="*/ 1206809 w 1601757"/>
                <a:gd name="connsiteY13" fmla="*/ 1603905 h 1603945"/>
                <a:gd name="connsiteX14" fmla="*/ 1601713 w 1601757"/>
                <a:gd name="connsiteY14" fmla="*/ 1197100 h 1603945"/>
                <a:gd name="connsiteX15" fmla="*/ 1565278 w 1601757"/>
                <a:gd name="connsiteY15" fmla="*/ 1035966 h 1603945"/>
                <a:gd name="connsiteX16" fmla="*/ 1601359 w 1601757"/>
                <a:gd name="connsiteY16" fmla="*/ 802109 h 1603945"/>
                <a:gd name="connsiteX17" fmla="*/ 1463049 w 1601757"/>
                <a:gd name="connsiteY17" fmla="*/ 902334 h 1603945"/>
                <a:gd name="connsiteX18" fmla="*/ 1529865 w 1601757"/>
                <a:gd name="connsiteY18" fmla="*/ 878614 h 1603945"/>
                <a:gd name="connsiteX19" fmla="*/ 1516168 w 1601757"/>
                <a:gd name="connsiteY19" fmla="*/ 959796 h 1603945"/>
                <a:gd name="connsiteX20" fmla="*/ 1463049 w 1601757"/>
                <a:gd name="connsiteY20" fmla="*/ 902334 h 1603945"/>
                <a:gd name="connsiteX21" fmla="*/ 799564 w 1601757"/>
                <a:gd name="connsiteY21" fmla="*/ 67131 h 1603945"/>
                <a:gd name="connsiteX22" fmla="*/ 1326410 w 1601757"/>
                <a:gd name="connsiteY22" fmla="*/ 290297 h 1603945"/>
                <a:gd name="connsiteX23" fmla="*/ 799564 w 1601757"/>
                <a:gd name="connsiteY23" fmla="*/ 384508 h 1603945"/>
                <a:gd name="connsiteX24" fmla="*/ 272718 w 1601757"/>
                <a:gd name="connsiteY24" fmla="*/ 290297 h 1603945"/>
                <a:gd name="connsiteX25" fmla="*/ 799564 w 1601757"/>
                <a:gd name="connsiteY25" fmla="*/ 67131 h 1603945"/>
                <a:gd name="connsiteX26" fmla="*/ 228285 w 1601757"/>
                <a:gd name="connsiteY26" fmla="*/ 340409 h 1603945"/>
                <a:gd name="connsiteX27" fmla="*/ 799564 w 1601757"/>
                <a:gd name="connsiteY27" fmla="*/ 451324 h 1603945"/>
                <a:gd name="connsiteX28" fmla="*/ 1370843 w 1601757"/>
                <a:gd name="connsiteY28" fmla="*/ 340409 h 1603945"/>
                <a:gd name="connsiteX29" fmla="*/ 1488439 w 1601757"/>
                <a:gd name="connsiteY29" fmla="*/ 545869 h 1603945"/>
                <a:gd name="connsiteX30" fmla="*/ 799564 w 1601757"/>
                <a:gd name="connsiteY30" fmla="*/ 640748 h 1603945"/>
                <a:gd name="connsiteX31" fmla="*/ 110688 w 1601757"/>
                <a:gd name="connsiteY31" fmla="*/ 545869 h 1603945"/>
                <a:gd name="connsiteX32" fmla="*/ 228285 w 1601757"/>
                <a:gd name="connsiteY32" fmla="*/ 340409 h 1603945"/>
                <a:gd name="connsiteX33" fmla="*/ 89975 w 1601757"/>
                <a:gd name="connsiteY33" fmla="*/ 611015 h 1603945"/>
                <a:gd name="connsiteX34" fmla="*/ 799564 w 1601757"/>
                <a:gd name="connsiteY34" fmla="*/ 707564 h 1603945"/>
                <a:gd name="connsiteX35" fmla="*/ 1509152 w 1601757"/>
                <a:gd name="connsiteY35" fmla="*/ 611015 h 1603945"/>
                <a:gd name="connsiteX36" fmla="*/ 1534543 w 1601757"/>
                <a:gd name="connsiteY36" fmla="*/ 799103 h 1603945"/>
                <a:gd name="connsiteX37" fmla="*/ 1389885 w 1601757"/>
                <a:gd name="connsiteY37" fmla="*/ 849883 h 1603945"/>
                <a:gd name="connsiteX38" fmla="*/ 1194114 w 1601757"/>
                <a:gd name="connsiteY38" fmla="*/ 802109 h 1603945"/>
                <a:gd name="connsiteX39" fmla="*/ 945223 w 1601757"/>
                <a:gd name="connsiteY39" fmla="*/ 894316 h 1603945"/>
                <a:gd name="connsiteX40" fmla="*/ 799564 w 1601757"/>
                <a:gd name="connsiteY40" fmla="*/ 896654 h 1603945"/>
                <a:gd name="connsiteX41" fmla="*/ 64585 w 1601757"/>
                <a:gd name="connsiteY41" fmla="*/ 799103 h 1603945"/>
                <a:gd name="connsiteX42" fmla="*/ 89975 w 1601757"/>
                <a:gd name="connsiteY42" fmla="*/ 611015 h 1603945"/>
                <a:gd name="connsiteX43" fmla="*/ 68260 w 1601757"/>
                <a:gd name="connsiteY43" fmla="*/ 878280 h 1603945"/>
                <a:gd name="connsiteX44" fmla="*/ 799564 w 1601757"/>
                <a:gd name="connsiteY44" fmla="*/ 963471 h 1603945"/>
                <a:gd name="connsiteX45" fmla="*/ 880411 w 1601757"/>
                <a:gd name="connsiteY45" fmla="*/ 963471 h 1603945"/>
                <a:gd name="connsiteX46" fmla="*/ 803239 w 1601757"/>
                <a:gd name="connsiteY46" fmla="*/ 1153563 h 1603945"/>
                <a:gd name="connsiteX47" fmla="*/ 799564 w 1601757"/>
                <a:gd name="connsiteY47" fmla="*/ 1153563 h 1603945"/>
                <a:gd name="connsiteX48" fmla="*/ 110688 w 1601757"/>
                <a:gd name="connsiteY48" fmla="*/ 1059018 h 1603945"/>
                <a:gd name="connsiteX49" fmla="*/ 68260 w 1601757"/>
                <a:gd name="connsiteY49" fmla="*/ 876944 h 1603945"/>
                <a:gd name="connsiteX50" fmla="*/ 152782 w 1601757"/>
                <a:gd name="connsiteY50" fmla="*/ 1152227 h 1603945"/>
                <a:gd name="connsiteX51" fmla="*/ 799564 w 1601757"/>
                <a:gd name="connsiteY51" fmla="*/ 1221047 h 1603945"/>
                <a:gd name="connsiteX52" fmla="*/ 799564 w 1601757"/>
                <a:gd name="connsiteY52" fmla="*/ 1221047 h 1603945"/>
                <a:gd name="connsiteX53" fmla="*/ 855689 w 1601757"/>
                <a:gd name="connsiteY53" fmla="*/ 1409135 h 1603945"/>
                <a:gd name="connsiteX54" fmla="*/ 798896 w 1601757"/>
                <a:gd name="connsiteY54" fmla="*/ 1409135 h 1603945"/>
                <a:gd name="connsiteX55" fmla="*/ 285413 w 1601757"/>
                <a:gd name="connsiteY55" fmla="*/ 1327285 h 1603945"/>
                <a:gd name="connsiteX56" fmla="*/ 152782 w 1601757"/>
                <a:gd name="connsiteY56" fmla="*/ 1150890 h 1603945"/>
                <a:gd name="connsiteX57" fmla="*/ 799564 w 1601757"/>
                <a:gd name="connsiteY57" fmla="*/ 1537088 h 1603945"/>
                <a:gd name="connsiteX58" fmla="*/ 449447 w 1601757"/>
                <a:gd name="connsiteY58" fmla="*/ 1448223 h 1603945"/>
                <a:gd name="connsiteX59" fmla="*/ 799564 w 1601757"/>
                <a:gd name="connsiteY59" fmla="*/ 1475951 h 1603945"/>
                <a:gd name="connsiteX60" fmla="*/ 905133 w 1601757"/>
                <a:gd name="connsiteY60" fmla="*/ 1473279 h 1603945"/>
                <a:gd name="connsiteX61" fmla="*/ 955914 w 1601757"/>
                <a:gd name="connsiteY61" fmla="*/ 1520050 h 1603945"/>
                <a:gd name="connsiteX62" fmla="*/ 799564 w 1601757"/>
                <a:gd name="connsiteY62" fmla="*/ 1537088 h 1603945"/>
                <a:gd name="connsiteX63" fmla="*/ 1205807 w 1601757"/>
                <a:gd name="connsiteY63" fmla="*/ 1537088 h 1603945"/>
                <a:gd name="connsiteX64" fmla="*/ 1200461 w 1601757"/>
                <a:gd name="connsiteY64" fmla="*/ 1537088 h 1603945"/>
                <a:gd name="connsiteX65" fmla="*/ 863707 w 1601757"/>
                <a:gd name="connsiteY65" fmla="*/ 1205680 h 1603945"/>
                <a:gd name="connsiteX66" fmla="*/ 1195116 w 1601757"/>
                <a:gd name="connsiteY66" fmla="*/ 868926 h 1603945"/>
                <a:gd name="connsiteX67" fmla="*/ 1200461 w 1601757"/>
                <a:gd name="connsiteY67" fmla="*/ 868926 h 1603945"/>
                <a:gd name="connsiteX68" fmla="*/ 1537215 w 1601757"/>
                <a:gd name="connsiteY68" fmla="*/ 1200334 h 1603945"/>
                <a:gd name="connsiteX69" fmla="*/ 1205807 w 1601757"/>
                <a:gd name="connsiteY69" fmla="*/ 1537088 h 160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601757" h="1603945">
                  <a:moveTo>
                    <a:pt x="1601359" y="802109"/>
                  </a:moveTo>
                  <a:cubicBezTo>
                    <a:pt x="1601359" y="711042"/>
                    <a:pt x="1585764" y="620650"/>
                    <a:pt x="1555256" y="534844"/>
                  </a:cubicBezTo>
                  <a:cubicBezTo>
                    <a:pt x="1555256" y="534844"/>
                    <a:pt x="1555256" y="533174"/>
                    <a:pt x="1555256" y="532172"/>
                  </a:cubicBezTo>
                  <a:cubicBezTo>
                    <a:pt x="1406225" y="115184"/>
                    <a:pt x="947378" y="-102040"/>
                    <a:pt x="530391" y="46990"/>
                  </a:cubicBezTo>
                  <a:cubicBezTo>
                    <a:pt x="304136" y="127852"/>
                    <a:pt x="126070" y="305918"/>
                    <a:pt x="45208" y="532172"/>
                  </a:cubicBezTo>
                  <a:lnTo>
                    <a:pt x="45208" y="534844"/>
                  </a:lnTo>
                  <a:cubicBezTo>
                    <a:pt x="-15069" y="706662"/>
                    <a:pt x="-15069" y="893882"/>
                    <a:pt x="45208" y="1065700"/>
                  </a:cubicBezTo>
                  <a:cubicBezTo>
                    <a:pt x="46262" y="1073644"/>
                    <a:pt x="48995" y="1081275"/>
                    <a:pt x="53226" y="1088083"/>
                  </a:cubicBezTo>
                  <a:cubicBezTo>
                    <a:pt x="92355" y="1189617"/>
                    <a:pt x="151553" y="1282221"/>
                    <a:pt x="227283" y="1360359"/>
                  </a:cubicBezTo>
                  <a:cubicBezTo>
                    <a:pt x="227283" y="1360359"/>
                    <a:pt x="227283" y="1363700"/>
                    <a:pt x="230289" y="1365036"/>
                  </a:cubicBezTo>
                  <a:cubicBezTo>
                    <a:pt x="234402" y="1369079"/>
                    <a:pt x="238752" y="1372874"/>
                    <a:pt x="243318" y="1376395"/>
                  </a:cubicBezTo>
                  <a:cubicBezTo>
                    <a:pt x="452724" y="1581548"/>
                    <a:pt x="757901" y="1655086"/>
                    <a:pt x="1037764" y="1567824"/>
                  </a:cubicBezTo>
                  <a:cubicBezTo>
                    <a:pt x="1088825" y="1591250"/>
                    <a:pt x="1144286" y="1603547"/>
                    <a:pt x="1200461" y="1603905"/>
                  </a:cubicBezTo>
                  <a:lnTo>
                    <a:pt x="1206809" y="1603905"/>
                  </a:lnTo>
                  <a:cubicBezTo>
                    <a:pt x="1428194" y="1600617"/>
                    <a:pt x="1604997" y="1418486"/>
                    <a:pt x="1601713" y="1197100"/>
                  </a:cubicBezTo>
                  <a:cubicBezTo>
                    <a:pt x="1600884" y="1141443"/>
                    <a:pt x="1588477" y="1086566"/>
                    <a:pt x="1565278" y="1035966"/>
                  </a:cubicBezTo>
                  <a:cubicBezTo>
                    <a:pt x="1588918" y="960254"/>
                    <a:pt x="1601078" y="881427"/>
                    <a:pt x="1601359" y="802109"/>
                  </a:cubicBezTo>
                  <a:close/>
                  <a:moveTo>
                    <a:pt x="1463049" y="902334"/>
                  </a:moveTo>
                  <a:cubicBezTo>
                    <a:pt x="1485874" y="896077"/>
                    <a:pt x="1508207" y="888149"/>
                    <a:pt x="1529865" y="878614"/>
                  </a:cubicBezTo>
                  <a:cubicBezTo>
                    <a:pt x="1526658" y="905885"/>
                    <a:pt x="1522085" y="932979"/>
                    <a:pt x="1516168" y="959796"/>
                  </a:cubicBezTo>
                  <a:cubicBezTo>
                    <a:pt x="1500286" y="939033"/>
                    <a:pt x="1482503" y="919793"/>
                    <a:pt x="1463049" y="902334"/>
                  </a:cubicBezTo>
                  <a:close/>
                  <a:moveTo>
                    <a:pt x="799564" y="67131"/>
                  </a:moveTo>
                  <a:cubicBezTo>
                    <a:pt x="998175" y="66997"/>
                    <a:pt x="1188324" y="147542"/>
                    <a:pt x="1326410" y="290297"/>
                  </a:cubicBezTo>
                  <a:cubicBezTo>
                    <a:pt x="1312713" y="323705"/>
                    <a:pt x="1123623" y="384508"/>
                    <a:pt x="799564" y="384508"/>
                  </a:cubicBezTo>
                  <a:cubicBezTo>
                    <a:pt x="475505" y="384508"/>
                    <a:pt x="284745" y="323037"/>
                    <a:pt x="272718" y="290297"/>
                  </a:cubicBezTo>
                  <a:cubicBezTo>
                    <a:pt x="410981" y="147800"/>
                    <a:pt x="601013" y="67304"/>
                    <a:pt x="799564" y="67131"/>
                  </a:cubicBezTo>
                  <a:close/>
                  <a:moveTo>
                    <a:pt x="228285" y="340409"/>
                  </a:moveTo>
                  <a:cubicBezTo>
                    <a:pt x="312473" y="426602"/>
                    <a:pt x="611476" y="451324"/>
                    <a:pt x="799564" y="451324"/>
                  </a:cubicBezTo>
                  <a:cubicBezTo>
                    <a:pt x="987652" y="451324"/>
                    <a:pt x="1286654" y="426602"/>
                    <a:pt x="1370843" y="340409"/>
                  </a:cubicBezTo>
                  <a:cubicBezTo>
                    <a:pt x="1420885" y="402091"/>
                    <a:pt x="1460600" y="471479"/>
                    <a:pt x="1488439" y="545869"/>
                  </a:cubicBezTo>
                  <a:cubicBezTo>
                    <a:pt x="1457036" y="579277"/>
                    <a:pt x="1229861" y="640748"/>
                    <a:pt x="799564" y="640748"/>
                  </a:cubicBezTo>
                  <a:cubicBezTo>
                    <a:pt x="369267" y="640748"/>
                    <a:pt x="142092" y="579945"/>
                    <a:pt x="110688" y="545869"/>
                  </a:cubicBezTo>
                  <a:cubicBezTo>
                    <a:pt x="138528" y="471479"/>
                    <a:pt x="178241" y="402091"/>
                    <a:pt x="228285" y="340409"/>
                  </a:cubicBezTo>
                  <a:close/>
                  <a:moveTo>
                    <a:pt x="89975" y="611015"/>
                  </a:moveTo>
                  <a:cubicBezTo>
                    <a:pt x="246659" y="704224"/>
                    <a:pt x="734418" y="707564"/>
                    <a:pt x="799564" y="707564"/>
                  </a:cubicBezTo>
                  <a:cubicBezTo>
                    <a:pt x="864710" y="707564"/>
                    <a:pt x="1352468" y="704224"/>
                    <a:pt x="1509152" y="611015"/>
                  </a:cubicBezTo>
                  <a:cubicBezTo>
                    <a:pt x="1525786" y="672336"/>
                    <a:pt x="1534322" y="735567"/>
                    <a:pt x="1534543" y="799103"/>
                  </a:cubicBezTo>
                  <a:cubicBezTo>
                    <a:pt x="1523852" y="813134"/>
                    <a:pt x="1475410" y="832511"/>
                    <a:pt x="1389885" y="849883"/>
                  </a:cubicBezTo>
                  <a:cubicBezTo>
                    <a:pt x="1329851" y="817310"/>
                    <a:pt x="1262403" y="800850"/>
                    <a:pt x="1194114" y="802109"/>
                  </a:cubicBezTo>
                  <a:cubicBezTo>
                    <a:pt x="1103087" y="803693"/>
                    <a:pt x="1015310" y="836212"/>
                    <a:pt x="945223" y="894316"/>
                  </a:cubicBezTo>
                  <a:cubicBezTo>
                    <a:pt x="899454" y="894316"/>
                    <a:pt x="851012" y="896654"/>
                    <a:pt x="799564" y="896654"/>
                  </a:cubicBezTo>
                  <a:cubicBezTo>
                    <a:pt x="333520" y="896654"/>
                    <a:pt x="90309" y="832845"/>
                    <a:pt x="64585" y="799103"/>
                  </a:cubicBezTo>
                  <a:cubicBezTo>
                    <a:pt x="64804" y="735567"/>
                    <a:pt x="73340" y="672336"/>
                    <a:pt x="89975" y="611015"/>
                  </a:cubicBezTo>
                  <a:close/>
                  <a:moveTo>
                    <a:pt x="68260" y="878280"/>
                  </a:moveTo>
                  <a:cubicBezTo>
                    <a:pt x="251671" y="960464"/>
                    <a:pt x="732748" y="963471"/>
                    <a:pt x="799564" y="963471"/>
                  </a:cubicBezTo>
                  <a:cubicBezTo>
                    <a:pt x="812593" y="963471"/>
                    <a:pt x="841324" y="963471"/>
                    <a:pt x="880411" y="963471"/>
                  </a:cubicBezTo>
                  <a:cubicBezTo>
                    <a:pt x="838374" y="1018922"/>
                    <a:pt x="811751" y="1084502"/>
                    <a:pt x="803239" y="1153563"/>
                  </a:cubicBezTo>
                  <a:lnTo>
                    <a:pt x="799564" y="1153563"/>
                  </a:lnTo>
                  <a:cubicBezTo>
                    <a:pt x="369267" y="1153563"/>
                    <a:pt x="142092" y="1092760"/>
                    <a:pt x="110688" y="1059018"/>
                  </a:cubicBezTo>
                  <a:cubicBezTo>
                    <a:pt x="88789" y="1000400"/>
                    <a:pt x="74529" y="939203"/>
                    <a:pt x="68260" y="876944"/>
                  </a:cubicBezTo>
                  <a:close/>
                  <a:moveTo>
                    <a:pt x="152782" y="1152227"/>
                  </a:moveTo>
                  <a:cubicBezTo>
                    <a:pt x="348888" y="1219043"/>
                    <a:pt x="741768" y="1221047"/>
                    <a:pt x="799564" y="1221047"/>
                  </a:cubicBezTo>
                  <a:lnTo>
                    <a:pt x="799564" y="1221047"/>
                  </a:lnTo>
                  <a:cubicBezTo>
                    <a:pt x="802397" y="1287426"/>
                    <a:pt x="821683" y="1352057"/>
                    <a:pt x="855689" y="1409135"/>
                  </a:cubicBezTo>
                  <a:cubicBezTo>
                    <a:pt x="836981" y="1409135"/>
                    <a:pt x="818606" y="1409135"/>
                    <a:pt x="798896" y="1409135"/>
                  </a:cubicBezTo>
                  <a:cubicBezTo>
                    <a:pt x="542655" y="1409135"/>
                    <a:pt x="344211" y="1368711"/>
                    <a:pt x="285413" y="1327285"/>
                  </a:cubicBezTo>
                  <a:cubicBezTo>
                    <a:pt x="232645" y="1275436"/>
                    <a:pt x="187940" y="1215979"/>
                    <a:pt x="152782" y="1150890"/>
                  </a:cubicBezTo>
                  <a:close/>
                  <a:moveTo>
                    <a:pt x="799564" y="1537088"/>
                  </a:moveTo>
                  <a:cubicBezTo>
                    <a:pt x="677253" y="1537295"/>
                    <a:pt x="556854" y="1506734"/>
                    <a:pt x="449447" y="1448223"/>
                  </a:cubicBezTo>
                  <a:cubicBezTo>
                    <a:pt x="565176" y="1467205"/>
                    <a:pt x="682288" y="1476479"/>
                    <a:pt x="799564" y="1475951"/>
                  </a:cubicBezTo>
                  <a:cubicBezTo>
                    <a:pt x="835645" y="1475951"/>
                    <a:pt x="870723" y="1475951"/>
                    <a:pt x="905133" y="1473279"/>
                  </a:cubicBezTo>
                  <a:cubicBezTo>
                    <a:pt x="920752" y="1490233"/>
                    <a:pt x="937736" y="1505875"/>
                    <a:pt x="955914" y="1520050"/>
                  </a:cubicBezTo>
                  <a:cubicBezTo>
                    <a:pt x="904562" y="1531342"/>
                    <a:pt x="852141" y="1537055"/>
                    <a:pt x="799564" y="1537088"/>
                  </a:cubicBezTo>
                  <a:close/>
                  <a:moveTo>
                    <a:pt x="1205807" y="1537088"/>
                  </a:moveTo>
                  <a:lnTo>
                    <a:pt x="1200461" y="1537088"/>
                  </a:lnTo>
                  <a:cubicBezTo>
                    <a:pt x="1015955" y="1538565"/>
                    <a:pt x="865184" y="1390186"/>
                    <a:pt x="863707" y="1205680"/>
                  </a:cubicBezTo>
                  <a:cubicBezTo>
                    <a:pt x="862231" y="1021170"/>
                    <a:pt x="1010610" y="870402"/>
                    <a:pt x="1195116" y="868926"/>
                  </a:cubicBezTo>
                  <a:lnTo>
                    <a:pt x="1200461" y="868926"/>
                  </a:lnTo>
                  <a:cubicBezTo>
                    <a:pt x="1384968" y="867449"/>
                    <a:pt x="1535739" y="1015828"/>
                    <a:pt x="1537215" y="1200334"/>
                  </a:cubicBezTo>
                  <a:cubicBezTo>
                    <a:pt x="1538692" y="1384841"/>
                    <a:pt x="1390313" y="1535612"/>
                    <a:pt x="1205807" y="1537088"/>
                  </a:cubicBezTo>
                  <a:close/>
                </a:path>
              </a:pathLst>
            </a:custGeom>
            <a:grpFill/>
            <a:ln w="33338" cap="flat">
              <a:noFill/>
              <a:prstDash val="solid"/>
              <a:miter/>
            </a:ln>
          </p:spPr>
          <p:txBody>
            <a:bodyPr rtlCol="0" anchor="ctr"/>
            <a:lstStyle/>
            <a:p>
              <a:endParaRPr lang="en-US"/>
            </a:p>
          </p:txBody>
        </p:sp>
      </p:gr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V_IC-Project-Definition-Six-Sigma-Worksheet-Template_PowerPoint" id="{37767492-E183-7543-B5C1-7600B70972A0}" vid="{9CEF50A3-A285-A246-87C2-B0707780F7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98</TotalTime>
  <Words>142</Words>
  <Application>Microsoft Macintosh PowerPoint</Application>
  <PresentationFormat>Widescreen</PresentationFormat>
  <Paragraphs>20</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Century Gothic</vt:lpstr>
      <vt:lpstr>System Font Regular</vt:lpstr>
      <vt:lpstr>Тема 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Blosel</dc:creator>
  <cp:lastModifiedBy>Heather Key</cp:lastModifiedBy>
  <cp:revision>16</cp:revision>
  <dcterms:created xsi:type="dcterms:W3CDTF">2022-04-23T12:55:33Z</dcterms:created>
  <dcterms:modified xsi:type="dcterms:W3CDTF">2022-06-28T23:31:12Z</dcterms:modified>
</cp:coreProperties>
</file>