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99" r:id="rId3"/>
    <p:sldId id="353" r:id="rId4"/>
    <p:sldId id="367" r:id="rId5"/>
    <p:sldId id="400" r:id="rId6"/>
    <p:sldId id="401" r:id="rId7"/>
    <p:sldId id="402" r:id="rId8"/>
    <p:sldId id="403" r:id="rId9"/>
    <p:sldId id="404" r:id="rId10"/>
    <p:sldId id="405" r:id="rId11"/>
    <p:sldId id="375"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6327"/>
  </p:normalViewPr>
  <p:slideViewPr>
    <p:cSldViewPr snapToGrid="0" snapToObjects="1">
      <p:cViewPr varScale="1">
        <p:scale>
          <a:sx n="128" d="100"/>
          <a:sy n="128" d="100"/>
        </p:scale>
        <p:origin x="20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72484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41091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6884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79&amp;utm_source=integrated+content&amp;utm_campaign=/content/project-dashboard-templates&amp;utm_medium=IT+Project+Dashboard+powerpoint+11379&amp;lpa=IT+Project+Dashboard+powerpoint+11379&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IT PROJECT DASHBOARD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628781"/>
            <a:ext cx="6145982"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IT Project Dashboard Template in Excel to enter data that will populate the charts and graphs for your dashboard.  Place screenshots of each element on the following slides to build out your IT Project Dashboard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PENDING ITEMS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PENDING ITEMS</a:t>
            </a:r>
          </a:p>
        </p:txBody>
      </p:sp>
      <p:pic>
        <p:nvPicPr>
          <p:cNvPr id="3" name="Picture 2" descr="Chart, bar chart&#10;&#10;Description automatically generated">
            <a:extLst>
              <a:ext uri="{FF2B5EF4-FFF2-40B4-BE49-F238E27FC236}">
                <a16:creationId xmlns:a16="http://schemas.microsoft.com/office/drawing/2014/main" id="{BF115C65-2ECA-BFBD-1177-158E74AD8E0B}"/>
              </a:ext>
            </a:extLst>
          </p:cNvPr>
          <p:cNvPicPr>
            <a:picLocks noChangeAspect="1"/>
          </p:cNvPicPr>
          <p:nvPr/>
        </p:nvPicPr>
        <p:blipFill>
          <a:blip r:embed="rId3"/>
          <a:stretch>
            <a:fillRect/>
          </a:stretch>
        </p:blipFill>
        <p:spPr>
          <a:xfrm>
            <a:off x="824948" y="1029468"/>
            <a:ext cx="10306878" cy="5129603"/>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SUMMARY</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Include any other critical information. </a:t>
            </a:r>
          </a:p>
        </p:txBody>
      </p:sp>
    </p:spTree>
    <p:extLst>
      <p:ext uri="{BB962C8B-B14F-4D97-AF65-F5344CB8AC3E}">
        <p14:creationId xmlns:p14="http://schemas.microsoft.com/office/powerpoint/2010/main" val="3700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1" y="3429000"/>
            <a:ext cx="6772147" cy="769441"/>
          </a:xfrm>
          <a:prstGeom prst="rect">
            <a:avLst/>
          </a:prstGeom>
          <a:noFill/>
        </p:spPr>
        <p:txBody>
          <a:bodyPr wrap="square" rtlCol="0">
            <a:spAutoFit/>
          </a:bodyPr>
          <a:lstStyle/>
          <a:p>
            <a:r>
              <a:rPr lang="en-US" sz="4400" dirty="0">
                <a:latin typeface="Century Gothic" panose="020B0502020202020204" pitchFamily="34" charset="0"/>
              </a:rPr>
              <a:t>IT PROJECT DASHBOARD</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 PROJECT NAME ]</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3039380741"/>
              </p:ext>
            </p:extLst>
          </p:nvPr>
        </p:nvGraphicFramePr>
        <p:xfrm>
          <a:off x="552990" y="4701374"/>
          <a:ext cx="5967078" cy="1068194"/>
        </p:xfrm>
        <a:graphic>
          <a:graphicData uri="http://schemas.openxmlformats.org/drawingml/2006/table">
            <a:tbl>
              <a:tblPr>
                <a:tableStyleId>{5C22544A-7EE6-4342-B048-85BDC9FD1C3A}</a:tableStyleId>
              </a:tblPr>
              <a:tblGrid>
                <a:gridCol w="1989026">
                  <a:extLst>
                    <a:ext uri="{9D8B030D-6E8A-4147-A177-3AD203B41FA5}">
                      <a16:colId xmlns:a16="http://schemas.microsoft.com/office/drawing/2014/main" val="308985738"/>
                    </a:ext>
                  </a:extLst>
                </a:gridCol>
                <a:gridCol w="1989026">
                  <a:extLst>
                    <a:ext uri="{9D8B030D-6E8A-4147-A177-3AD203B41FA5}">
                      <a16:colId xmlns:a16="http://schemas.microsoft.com/office/drawing/2014/main" val="2844705123"/>
                    </a:ext>
                  </a:extLst>
                </a:gridCol>
                <a:gridCol w="1989026">
                  <a:extLst>
                    <a:ext uri="{9D8B030D-6E8A-4147-A177-3AD203B41FA5}">
                      <a16:colId xmlns:a16="http://schemas.microsoft.com/office/drawing/2014/main" val="2942674131"/>
                    </a:ext>
                  </a:extLst>
                </a:gridCol>
              </a:tblGrid>
              <a:tr h="407339">
                <a:tc>
                  <a:txBody>
                    <a:bodyPr/>
                    <a:lstStyle/>
                    <a:p>
                      <a:pPr algn="ctr" fontAlgn="ctr"/>
                      <a:r>
                        <a:rPr lang="en-US" sz="1400" u="none" strike="noStrike">
                          <a:effectLst/>
                          <a:latin typeface="Century Gothic" panose="020B0502020202020204" pitchFamily="34" charset="0"/>
                        </a:rPr>
                        <a:t>DATE</a:t>
                      </a:r>
                      <a:endParaRPr lang="en-US" sz="1400" b="0" i="0" u="none" strike="noStrike">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a:effectLst/>
                          <a:latin typeface="Century Gothic" panose="020B0502020202020204" pitchFamily="34" charset="0"/>
                        </a:rPr>
                        <a:t>00/00/0000</a:t>
                      </a:r>
                      <a:endParaRPr lang="en-US" sz="2000" b="1" i="0" u="none" strike="noStrike">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u="none" strike="noStrike" dirty="0">
                          <a:effectLst/>
                          <a:latin typeface="Century Gothic" panose="020B0502020202020204" pitchFamily="34" charset="0"/>
                        </a:rPr>
                        <a:t>In Progress</a:t>
                      </a:r>
                      <a:endParaRPr lang="en-US" sz="20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u="none" strike="noStrike" dirty="0">
                          <a:effectLst/>
                          <a:latin typeface="Century Gothic" panose="020B0502020202020204" pitchFamily="34" charset="0"/>
                        </a:rPr>
                        <a:t>72%</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DASHBOARD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4669548"/>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a:t>
            </a:r>
          </a:p>
          <a:p>
            <a:pPr>
              <a:lnSpc>
                <a:spcPct val="150000"/>
              </a:lnSpc>
              <a:spcBef>
                <a:spcPts val="600"/>
              </a:spcBef>
              <a:spcAft>
                <a:spcPts val="400"/>
              </a:spcAft>
            </a:pPr>
            <a:r>
              <a:rPr lang="en-US" sz="2400" dirty="0">
                <a:latin typeface="Century Gothic" panose="020B0502020202020204" pitchFamily="34" charset="0"/>
              </a:rPr>
              <a:t>Task Priority</a:t>
            </a:r>
          </a:p>
          <a:p>
            <a:pPr>
              <a:lnSpc>
                <a:spcPct val="150000"/>
              </a:lnSpc>
              <a:spcBef>
                <a:spcPts val="600"/>
              </a:spcBef>
              <a:spcAft>
                <a:spcPts val="400"/>
              </a:spcAft>
            </a:pPr>
            <a:r>
              <a:rPr lang="en-US" sz="2400" dirty="0">
                <a:latin typeface="Century Gothic" panose="020B0502020202020204" pitchFamily="34" charset="0"/>
              </a:rPr>
              <a:t>Budget</a:t>
            </a:r>
          </a:p>
          <a:p>
            <a:pPr>
              <a:lnSpc>
                <a:spcPct val="150000"/>
              </a:lnSpc>
              <a:spcBef>
                <a:spcPts val="600"/>
              </a:spcBef>
              <a:spcAft>
                <a:spcPts val="400"/>
              </a:spcAft>
            </a:pPr>
            <a:r>
              <a:rPr lang="en-US" sz="2400" dirty="0">
                <a:latin typeface="Century Gothic" panose="020B0502020202020204" pitchFamily="34" charset="0"/>
              </a:rPr>
              <a:t>Pending Items</a:t>
            </a:r>
          </a:p>
          <a:p>
            <a:pPr>
              <a:lnSpc>
                <a:spcPct val="150000"/>
              </a:lnSpc>
              <a:spcBef>
                <a:spcPts val="600"/>
              </a:spcBef>
              <a:spcAft>
                <a:spcPts val="400"/>
              </a:spcAft>
            </a:pPr>
            <a:r>
              <a:rPr lang="en-US" sz="2400" dirty="0">
                <a:latin typeface="Century Gothic" panose="020B0502020202020204" pitchFamily="34" charset="0"/>
              </a:rPr>
              <a:t>Summary</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4669548"/>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6</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7</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4" name="Picture 3" descr="Table&#10;&#10;Description automatically generated">
            <a:extLst>
              <a:ext uri="{FF2B5EF4-FFF2-40B4-BE49-F238E27FC236}">
                <a16:creationId xmlns:a16="http://schemas.microsoft.com/office/drawing/2014/main" id="{0F443B3E-2A01-5487-8BD2-F1DAAA36F306}"/>
              </a:ext>
            </a:extLst>
          </p:cNvPr>
          <p:cNvPicPr>
            <a:picLocks noChangeAspect="1"/>
          </p:cNvPicPr>
          <p:nvPr/>
        </p:nvPicPr>
        <p:blipFill>
          <a:blip r:embed="rId3"/>
          <a:stretch>
            <a:fillRect/>
          </a:stretch>
        </p:blipFill>
        <p:spPr>
          <a:xfrm>
            <a:off x="367748" y="1283904"/>
            <a:ext cx="11508230" cy="4290192"/>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3" name="Picture 2" descr="Table&#10;&#10;Description automatically generated">
            <a:extLst>
              <a:ext uri="{FF2B5EF4-FFF2-40B4-BE49-F238E27FC236}">
                <a16:creationId xmlns:a16="http://schemas.microsoft.com/office/drawing/2014/main" id="{17EC2159-EAF9-731D-93FE-4F37A3285504}"/>
              </a:ext>
            </a:extLst>
          </p:cNvPr>
          <p:cNvPicPr>
            <a:picLocks noChangeAspect="1"/>
          </p:cNvPicPr>
          <p:nvPr/>
        </p:nvPicPr>
        <p:blipFill>
          <a:blip r:embed="rId3"/>
          <a:stretch>
            <a:fillRect/>
          </a:stretch>
        </p:blipFill>
        <p:spPr>
          <a:xfrm>
            <a:off x="2209800" y="1117600"/>
            <a:ext cx="7772400" cy="4622800"/>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TASK TIMELINE</a:t>
            </a:r>
          </a:p>
        </p:txBody>
      </p:sp>
      <p:pic>
        <p:nvPicPr>
          <p:cNvPr id="3" name="Picture 2" descr="Chart, waterfall chart&#10;&#10;Description automatically generated">
            <a:extLst>
              <a:ext uri="{FF2B5EF4-FFF2-40B4-BE49-F238E27FC236}">
                <a16:creationId xmlns:a16="http://schemas.microsoft.com/office/drawing/2014/main" id="{E2645407-A4A5-75C9-7C77-21DA6679728A}"/>
              </a:ext>
            </a:extLst>
          </p:cNvPr>
          <p:cNvPicPr>
            <a:picLocks noChangeAspect="1"/>
          </p:cNvPicPr>
          <p:nvPr/>
        </p:nvPicPr>
        <p:blipFill>
          <a:blip r:embed="rId3"/>
          <a:stretch>
            <a:fillRect/>
          </a:stretch>
        </p:blipFill>
        <p:spPr>
          <a:xfrm>
            <a:off x="566530" y="833175"/>
            <a:ext cx="10883348" cy="5402943"/>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TASK STATUS</a:t>
            </a:r>
          </a:p>
        </p:txBody>
      </p:sp>
      <p:pic>
        <p:nvPicPr>
          <p:cNvPr id="3" name="Picture 2" descr="Chart, pie chart&#10;&#10;Description automatically generated">
            <a:extLst>
              <a:ext uri="{FF2B5EF4-FFF2-40B4-BE49-F238E27FC236}">
                <a16:creationId xmlns:a16="http://schemas.microsoft.com/office/drawing/2014/main" id="{61953230-69FD-E74E-DF98-52DAC793D188}"/>
              </a:ext>
            </a:extLst>
          </p:cNvPr>
          <p:cNvPicPr>
            <a:picLocks noChangeAspect="1"/>
          </p:cNvPicPr>
          <p:nvPr/>
        </p:nvPicPr>
        <p:blipFill>
          <a:blip r:embed="rId3"/>
          <a:stretch>
            <a:fillRect/>
          </a:stretch>
        </p:blipFill>
        <p:spPr>
          <a:xfrm>
            <a:off x="2401110" y="810727"/>
            <a:ext cx="8199507" cy="5363267"/>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PRIORITY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TASK PRIORITY</a:t>
            </a:r>
          </a:p>
        </p:txBody>
      </p:sp>
      <p:pic>
        <p:nvPicPr>
          <p:cNvPr id="3" name="Picture 2" descr="Chart, pie chart&#10;&#10;Description automatically generated">
            <a:extLst>
              <a:ext uri="{FF2B5EF4-FFF2-40B4-BE49-F238E27FC236}">
                <a16:creationId xmlns:a16="http://schemas.microsoft.com/office/drawing/2014/main" id="{1EED433A-1063-7B43-618D-B5917BAF1AA9}"/>
              </a:ext>
            </a:extLst>
          </p:cNvPr>
          <p:cNvPicPr>
            <a:picLocks noChangeAspect="1"/>
          </p:cNvPicPr>
          <p:nvPr/>
        </p:nvPicPr>
        <p:blipFill>
          <a:blip r:embed="rId3"/>
          <a:stretch>
            <a:fillRect/>
          </a:stretch>
        </p:blipFill>
        <p:spPr>
          <a:xfrm>
            <a:off x="2485738" y="906393"/>
            <a:ext cx="7220523" cy="5206172"/>
          </a:xfrm>
          <a:prstGeom prst="rect">
            <a:avLst/>
          </a:prstGeom>
        </p:spPr>
      </p:pic>
    </p:spTree>
    <p:extLst>
      <p:ext uri="{BB962C8B-B14F-4D97-AF65-F5344CB8AC3E}">
        <p14:creationId xmlns:p14="http://schemas.microsoft.com/office/powerpoint/2010/main" val="20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BUDGET</a:t>
            </a:r>
          </a:p>
        </p:txBody>
      </p:sp>
      <p:pic>
        <p:nvPicPr>
          <p:cNvPr id="3" name="Picture 2" descr="Chart, bar chart&#10;&#10;Description automatically generated">
            <a:extLst>
              <a:ext uri="{FF2B5EF4-FFF2-40B4-BE49-F238E27FC236}">
                <a16:creationId xmlns:a16="http://schemas.microsoft.com/office/drawing/2014/main" id="{A1AD0D25-645C-2AF6-F080-C65BF7549D20}"/>
              </a:ext>
            </a:extLst>
          </p:cNvPr>
          <p:cNvPicPr>
            <a:picLocks noChangeAspect="1"/>
          </p:cNvPicPr>
          <p:nvPr/>
        </p:nvPicPr>
        <p:blipFill>
          <a:blip r:embed="rId3"/>
          <a:stretch>
            <a:fillRect/>
          </a:stretch>
        </p:blipFill>
        <p:spPr>
          <a:xfrm>
            <a:off x="116587" y="1313025"/>
            <a:ext cx="11677390" cy="4392864"/>
          </a:xfrm>
          <a:prstGeom prst="rect">
            <a:avLst/>
          </a:prstGeom>
        </p:spPr>
      </p:pic>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24</TotalTime>
  <Words>273</Words>
  <Application>Microsoft Macintosh PowerPoint</Application>
  <PresentationFormat>Widescreen</PresentationFormat>
  <Paragraphs>68</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2</cp:revision>
  <dcterms:created xsi:type="dcterms:W3CDTF">2022-04-18T18:36:26Z</dcterms:created>
  <dcterms:modified xsi:type="dcterms:W3CDTF">2022-05-09T21:21:22Z</dcterms:modified>
</cp:coreProperties>
</file>